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766" r:id="rId2"/>
  </p:sldMasterIdLst>
  <p:notesMasterIdLst>
    <p:notesMasterId r:id="rId10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EB Garamond" panose="00000500000000000000" pitchFamily="2" charset="0"/>
      <p:regular r:id="rId15"/>
      <p:bold r:id="rId16"/>
      <p:italic r:id="rId17"/>
      <p:boldItalic r:id="rId18"/>
    </p:embeddedFont>
    <p:embeddedFont>
      <p:font typeface="EB Garamond ExtraBold" panose="00000900000000000000" pitchFamily="2" charset="0"/>
      <p:bold r:id="rId19"/>
      <p:boldItalic r:id="rId20"/>
    </p:embeddedFont>
    <p:embeddedFont>
      <p:font typeface="EB Garamond Medium" panose="00000600000000000000" pitchFamily="2" charset="0"/>
      <p:regular r:id="rId21"/>
      <p:bold r:id="rId22"/>
      <p:italic r:id="rId23"/>
      <p:boldItalic r:id="rId24"/>
    </p:embeddedFont>
    <p:embeddedFont>
      <p:font typeface="EB Garamond SemiBold" panose="00000700000000000000" pitchFamily="2" charset="0"/>
      <p:regular r:id="rId25"/>
      <p:bold r:id="rId26"/>
      <p:italic r:id="rId27"/>
      <p:boldItalic r:id="rId28"/>
    </p:embeddedFont>
    <p:embeddedFont>
      <p:font typeface="Public Sans" panose="020B0604020202020204" charset="0"/>
      <p:regular r:id="rId29"/>
      <p:bold r:id="rId30"/>
      <p:italic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395">
          <p15:clr>
            <a:srgbClr val="A4A3A4"/>
          </p15:clr>
        </p15:guide>
        <p15:guide id="2" pos="2880">
          <p15:clr>
            <a:srgbClr val="9AA0A6"/>
          </p15:clr>
        </p15:guide>
        <p15:guide id="3" orient="horz" pos="1429">
          <p15:clr>
            <a:srgbClr val="A4A3A4"/>
          </p15:clr>
        </p15:guide>
        <p15:guide id="4" pos="423">
          <p15:clr>
            <a:srgbClr val="A4A3A4"/>
          </p15:clr>
        </p15:guide>
        <p15:guide id="5" orient="horz" pos="158">
          <p15:clr>
            <a:srgbClr val="A4A3A4"/>
          </p15:clr>
        </p15:guide>
        <p15:guide id="6" orient="horz" pos="2787">
          <p15:clr>
            <a:srgbClr val="A4A3A4"/>
          </p15:clr>
        </p15:guide>
        <p15:guide id="7" pos="2001">
          <p15:clr>
            <a:srgbClr val="A4A3A4"/>
          </p15:clr>
        </p15:guide>
        <p15:guide id="8" pos="3388">
          <p15:clr>
            <a:srgbClr val="A4A3A4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3" roundtripDataSignature="AMtx7mi9dBdcO/Ru5EQA9+/OkbKxsYwA0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B0B9C5-158C-416A-8721-305B83E97D5B}">
  <a:tblStyle styleId="{5CB0B9C5-158C-416A-8721-305B83E97D5B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868" autoAdjust="0"/>
    <p:restoredTop sz="94080" autoAdjust="0"/>
  </p:normalViewPr>
  <p:slideViewPr>
    <p:cSldViewPr snapToGrid="0">
      <p:cViewPr varScale="1">
        <p:scale>
          <a:sx n="93" d="100"/>
          <a:sy n="93" d="100"/>
        </p:scale>
        <p:origin x="432" y="60"/>
      </p:cViewPr>
      <p:guideLst>
        <p:guide orient="horz" pos="2395"/>
        <p:guide pos="2880"/>
        <p:guide orient="horz" pos="1429"/>
        <p:guide pos="423"/>
        <p:guide orient="horz" pos="158"/>
        <p:guide orient="horz" pos="2787"/>
        <p:guide pos="2001"/>
        <p:guide pos="33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font" Target="fonts/font16.fntdata"/><Relationship Id="rId21" Type="http://schemas.openxmlformats.org/officeDocument/2006/relationships/font" Target="fonts/font11.fntdata"/><Relationship Id="rId34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font" Target="fonts/font15.fntdata"/><Relationship Id="rId33" Type="http://customschemas.google.com/relationships/presentationmetadata" Target="meta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29" Type="http://schemas.openxmlformats.org/officeDocument/2006/relationships/font" Target="fonts/font1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font" Target="fonts/font1.fntdata"/><Relationship Id="rId24" Type="http://schemas.openxmlformats.org/officeDocument/2006/relationships/font" Target="fonts/font14.fntdata"/><Relationship Id="rId32" Type="http://schemas.openxmlformats.org/officeDocument/2006/relationships/font" Target="fonts/font22.fntdata"/><Relationship Id="rId37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font" Target="fonts/font5.fntdata"/><Relationship Id="rId23" Type="http://schemas.openxmlformats.org/officeDocument/2006/relationships/font" Target="fonts/font13.fntdata"/><Relationship Id="rId28" Type="http://schemas.openxmlformats.org/officeDocument/2006/relationships/font" Target="fonts/font18.fntdata"/><Relationship Id="rId36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31" Type="http://schemas.openxmlformats.org/officeDocument/2006/relationships/font" Target="fonts/font21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font" Target="fonts/font4.fntdata"/><Relationship Id="rId22" Type="http://schemas.openxmlformats.org/officeDocument/2006/relationships/font" Target="fonts/font12.fntdata"/><Relationship Id="rId27" Type="http://schemas.openxmlformats.org/officeDocument/2006/relationships/font" Target="fonts/font17.fntdata"/><Relationship Id="rId30" Type="http://schemas.openxmlformats.org/officeDocument/2006/relationships/font" Target="fonts/font20.fntdata"/><Relationship Id="rId35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2" name="Google Shape;3652;p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653" name="Google Shape;3653;p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9" name="Google Shape;3659;p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660" name="Google Shape;3660;p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7" name="Google Shape;3667;g2139c03855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668" name="Google Shape;3668;g2139c03855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7" name="Google Shape;3677;g2139e008f0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678" name="Google Shape;3678;g2139e008f0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4" name="Google Shape;3684;g2139c03855d_0_18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85" name="Google Shape;3685;g2139c03855d_0_18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8" name="Google Shape;3698;p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699" name="Google Shape;3699;p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4" name="Google Shape;3704;p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705" name="Google Shape;3705;p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2.png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Master" Target="../slideMasters/slideMaster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2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2.xml"/></Relationships>
</file>

<file path=ppt/slideLayouts/_rels/slideLayout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2.xml"/></Relationships>
</file>

<file path=ppt/slideLayouts/_rels/slideLayout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7.png"/></Relationships>
</file>

<file path=ppt/slideLayouts/_rels/slideLayout2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8.png"/></Relationships>
</file>

<file path=ppt/slideLayouts/_rels/slideLayout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7.png"/></Relationships>
</file>

<file path=ppt/slideLayouts/_rels/slideLayout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8.png"/></Relationships>
</file>

<file path=ppt/slideLayouts/_rels/slideLayout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Layouts/_rels/slideLayout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2.png"/></Relationships>
</file>

<file path=ppt/slideLayouts/_rels/slideLayout2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2.xml"/></Relationships>
</file>

<file path=ppt/slideLayouts/_rels/slideLayout2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2.xml"/></Relationships>
</file>

<file path=ppt/slideLayouts/_rels/slideLayout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2.xml"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2.xml"/></Relationships>
</file>

<file path=ppt/slideLayouts/_rels/slideLayout2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Master" Target="../slideMasters/slideMaster2.xml"/></Relationships>
</file>

<file path=ppt/slideLayouts/_rels/slideLayout2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First page 2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14" descr="Diagram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214"/>
          <p:cNvCxnSpPr/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9;p214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2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21"/>
          <p:cNvSpPr/>
          <p:nvPr/>
        </p:nvSpPr>
        <p:spPr>
          <a:xfrm>
            <a:off x="0" y="0"/>
            <a:ext cx="9143990" cy="5143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1" name="Google Shape;91;p22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221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93" name="Google Shape;93;p221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" name="Google Shape;94;p22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" name="Google Shape;95;p22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rQTiEr6bSQ="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3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9" name="Google Shape;1689;p31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0" name="Google Shape;1690;p313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691" name="Google Shape;1691;p313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313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313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313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313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313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313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313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313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313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01" name="Google Shape;1701;p313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Fiqkk2h2H6o="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3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4" name="Google Shape;1704;p31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5" name="Google Shape;1705;p314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706" name="Google Shape;1706;p314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314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314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314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314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314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314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314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314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314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16" name="Google Shape;1716;p314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dHUCw+y0GI="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8" name="Google Shape;1718;p315" descr="Background pattern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315" descr="A group of people sitting at a tabl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 l="11613" t="29182"/>
          <a:stretch/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315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315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2" name="Google Shape;1722;p315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3" name="Google Shape;1723;p315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24" name="Google Shape;1724;p315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nWgfZNftxRw="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6" name="Google Shape;1726;p316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31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8" name="Google Shape;1728;p316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29" name="Google Shape;1729;p316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30" name="Google Shape;1730;p316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31" name="Google Shape;1731;p3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316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PBrfs17CEA="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4" name="Google Shape;1734;p317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3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6" name="Google Shape;1736;p317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37" name="Google Shape;1737;p317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8" name="Google Shape;1738;p317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317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9fAr2Fmnqc="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" name="Google Shape;1741;p318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3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3" name="Google Shape;1743;p318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44" name="Google Shape;1744;p318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45" name="Google Shape;1745;p31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46" name="Google Shape;1746;p3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318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OPK8NqaGOM="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9" name="Google Shape;1749;p319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3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1" name="Google Shape;1751;p319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2" name="Google Shape;1752;p319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3" name="Google Shape;1753;p319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319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r4No7qG+OZA=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3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3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320" descr="A picture containing text, dark, night sky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320" descr="Char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320"/>
          <p:cNvSpPr txBox="1">
            <a:spLocks noGrp="1"/>
          </p:cNvSpPr>
          <p:nvPr>
            <p:ph type="body" idx="1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JUt4ul/zGWI="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32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763" name="Google Shape;1763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4" name="Google Shape;1764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65" name="Google Shape;1765;p32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321" descr="A picture containing text&#10;&#10;Description automatically generated"/>
          <p:cNvPicPr preferRelativeResize="0"/>
          <p:nvPr/>
        </p:nvPicPr>
        <p:blipFill rotWithShape="1">
          <a:blip r:embed="rId4">
            <a:alphaModFix amt="85000"/>
          </a:blip>
          <a:srcRect/>
          <a:stretch/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321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68" name="Google Shape;1768;p321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"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Google Shape;1770;p322"/>
          <p:cNvPicPr preferRelativeResize="0"/>
          <p:nvPr/>
        </p:nvPicPr>
        <p:blipFill rotWithShape="1">
          <a:blip r:embed="rId2">
            <a:alphaModFix amt="70000"/>
          </a:blip>
          <a:srcRect t="1816" b="12611"/>
          <a:stretch/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32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322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73" name="Google Shape;1773;p322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74" name="Google Shape;1774;p322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3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22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222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99" name="Google Shape;99;p22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0" name="Google Shape;100;p22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" name="Google Shape;101;p22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slide"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323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77" name="Google Shape;1777;p323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8" name="Google Shape;1778;p323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2941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79" name="Google Shape;1779;p3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0" name="Google Shape;1780;p323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81" name="Google Shape;1781;p323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82" name="Google Shape;1782;p323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83" name="Google Shape;1783;p32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84" name="Google Shape;1784;p32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3"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6" name="Google Shape;1786;p324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87" name="Google Shape;1787;p324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8" name="Google Shape;1788;p324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2941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89" name="Google Shape;1789;p32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0" name="Google Shape;1790;p324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91" name="Google Shape;1791;p324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92" name="Google Shape;1792;p324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93" name="Google Shape;1793;p324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4" name="Google Shape;1794;p324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MWIvaKZLkwM="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325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7" name="Google Shape;1797;p32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8" name="Google Shape;1798;p325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799" name="Google Shape;1799;p325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0" name="Google Shape;1800;p325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1" name="Google Shape;1801;p325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I4xA18PJAQ="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326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4" name="Google Shape;1804;p32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5" name="Google Shape;1805;p326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6" name="Google Shape;1806;p326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7" name="Google Shape;1807;p326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8" name="Google Shape;1808;p326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VJgTm3UpWw="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327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1" name="Google Shape;1811;p32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2" name="Google Shape;1812;p327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13" name="Google Shape;1813;p327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4" name="Google Shape;1814;p327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15" name="Google Shape;1815;p327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Guided activity"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28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1818" name="Google Shape;1818;p328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20567" r="20566" b="45930"/>
          <a:stretch/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1819" name="Google Shape;1819;p328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20" name="Google Shape;1820;p328"/>
          <p:cNvCxnSpPr/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21" name="Google Shape;1821;p328" descr="A picture containing indoo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20443" r="22451"/>
          <a:stretch/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22" name="Google Shape;1822;p328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23" name="Google Shape;1823;p328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tCKij3Zla0="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5" name="Google Shape;1825;p329" descr="A picture containing graphical user interfac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6" name="Google Shape;1826;p32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0" name="Google Shape;1830;g1f5d965ad35_0_18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79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31" name="Google Shape;1831;g1f5d965ad35_0_1855"/>
          <p:cNvGrpSpPr/>
          <p:nvPr/>
        </p:nvGrpSpPr>
        <p:grpSpPr>
          <a:xfrm>
            <a:off x="270520" y="225967"/>
            <a:ext cx="175200" cy="4733543"/>
            <a:chOff x="270520" y="1140367"/>
            <a:chExt cx="175200" cy="4733543"/>
          </a:xfrm>
        </p:grpSpPr>
        <p:grpSp>
          <p:nvGrpSpPr>
            <p:cNvPr id="1832" name="Google Shape;1832;g1f5d965ad35_0_1855"/>
            <p:cNvGrpSpPr/>
            <p:nvPr/>
          </p:nvGrpSpPr>
          <p:grpSpPr>
            <a:xfrm>
              <a:off x="270520" y="4549711"/>
              <a:ext cx="175200" cy="1324199"/>
              <a:chOff x="129115" y="4606273"/>
              <a:chExt cx="175200" cy="1324199"/>
            </a:xfrm>
          </p:grpSpPr>
          <p:sp>
            <p:nvSpPr>
              <p:cNvPr id="1833" name="Google Shape;1833;g1f5d965ad35_0_1855"/>
              <p:cNvSpPr/>
              <p:nvPr/>
            </p:nvSpPr>
            <p:spPr>
              <a:xfrm>
                <a:off x="129115" y="4606273"/>
                <a:ext cx="175200" cy="3738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1834" name="Google Shape;1834;g1f5d965ad35_0_1855"/>
              <p:cNvCxnSpPr/>
              <p:nvPr/>
            </p:nvCxnSpPr>
            <p:spPr>
              <a:xfrm>
                <a:off x="216745" y="4817772"/>
                <a:ext cx="0" cy="11127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1835" name="Google Shape;1835;g1f5d965ad35_0_1855"/>
            <p:cNvGrpSpPr/>
            <p:nvPr/>
          </p:nvGrpSpPr>
          <p:grpSpPr>
            <a:xfrm>
              <a:off x="270520" y="1140367"/>
              <a:ext cx="175200" cy="3018423"/>
              <a:chOff x="129115" y="1196929"/>
              <a:chExt cx="175200" cy="3018423"/>
            </a:xfrm>
          </p:grpSpPr>
          <p:cxnSp>
            <p:nvCxnSpPr>
              <p:cNvPr id="1836" name="Google Shape;1836;g1f5d965ad35_0_1855"/>
              <p:cNvCxnSpPr/>
              <p:nvPr/>
            </p:nvCxnSpPr>
            <p:spPr>
              <a:xfrm>
                <a:off x="216745" y="1402852"/>
                <a:ext cx="0" cy="28125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1837" name="Google Shape;1837;g1f5d965ad35_0_1855"/>
              <p:cNvSpPr/>
              <p:nvPr/>
            </p:nvSpPr>
            <p:spPr>
              <a:xfrm>
                <a:off x="129115" y="1196929"/>
                <a:ext cx="175200" cy="3738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First page 2">
    <p:spTree>
      <p:nvGrpSpPr>
        <p:cNvPr id="1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9" name="Google Shape;1839;g1f5d965ad35_0_1844" descr="Diagram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141"/>
            <a:ext cx="9143999" cy="513521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40" name="Google Shape;1840;g1f5d965ad35_0_1844"/>
          <p:cNvCxnSpPr/>
          <p:nvPr/>
        </p:nvCxnSpPr>
        <p:spPr>
          <a:xfrm>
            <a:off x="343814" y="3257405"/>
            <a:ext cx="527100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841" name="Google Shape;1841;g1f5d965ad35_0_1844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7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4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" name="Google Shape;103;p223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104" name="Google Shape;104;p223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2941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105" name="Google Shape;105;p223" descr="A group of people in clothing&#10;&#10;Description automatically generated with medium confidenc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06" name="Google Shape;106;p2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223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" name="Google Shape;108;p22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" name="Google Shape;109;p22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">
    <p:spTree>
      <p:nvGrpSpPr>
        <p:cNvPr id="1" name="Shape 1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" name="Google Shape;1843;g1f5d965ad35_0_1848" descr="A picture containing person, computer, indoo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r="11110"/>
          <a:stretch/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4" name="Google Shape;1844;g1f5d965ad35_0_184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88" cy="514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845" name="Google Shape;1845;g1f5d965ad35_0_1848"/>
          <p:cNvSpPr/>
          <p:nvPr/>
        </p:nvSpPr>
        <p:spPr>
          <a:xfrm>
            <a:off x="0" y="638171"/>
            <a:ext cx="4734000" cy="4030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6" name="Google Shape;1846;g1f5d965ad35_0_1848"/>
          <p:cNvSpPr/>
          <p:nvPr/>
        </p:nvSpPr>
        <p:spPr>
          <a:xfrm>
            <a:off x="0" y="819942"/>
            <a:ext cx="144600" cy="323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7" name="Google Shape;1847;g1f5d965ad35_0_1848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5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48" name="Google Shape;1848;g1f5d965ad35_0_1848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100" cy="30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">
    <p:spTree>
      <p:nvGrpSpPr>
        <p:cNvPr id="1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0" name="Google Shape;1850;g1f5d965ad35_0_1864" descr="A computer on a table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 t="8555" r="1748" b="8546"/>
          <a:stretch/>
        </p:blipFill>
        <p:spPr>
          <a:xfrm>
            <a:off x="-1" y="-1"/>
            <a:ext cx="9144000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1" name="Google Shape;1851;g1f5d965ad35_0_186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852" name="Google Shape;1852;g1f5d965ad35_0_1864"/>
          <p:cNvSpPr/>
          <p:nvPr/>
        </p:nvSpPr>
        <p:spPr>
          <a:xfrm>
            <a:off x="2240495" y="1407885"/>
            <a:ext cx="4811700" cy="7680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53" name="Google Shape;1853;g1f5d965ad35_0_1864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1854" name="Google Shape;1854;g1f5d965ad35_0_1864"/>
          <p:cNvSpPr/>
          <p:nvPr/>
        </p:nvSpPr>
        <p:spPr>
          <a:xfrm>
            <a:off x="2233323" y="613458"/>
            <a:ext cx="4818600" cy="794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5" name="Google Shape;1855;g1f5d965ad35_0_1864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7000" cy="44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56" name="Google Shape;1856;g1f5d965ad35_0_1864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200" cy="44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1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8" name="Google Shape;1858;g1f5d965ad35_0_1872" descr="Graphical user interface,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9" name="Google Shape;1859;g1f5d965ad35_0_187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">
    <p:spTree>
      <p:nvGrpSpPr>
        <p:cNvPr id="1" name="Shape 1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1" name="Google Shape;1861;g1f5d965ad35_0_1875"/>
          <p:cNvPicPr preferRelativeResize="0"/>
          <p:nvPr/>
        </p:nvPicPr>
        <p:blipFill rotWithShape="1">
          <a:blip r:embed="rId2">
            <a:alphaModFix amt="95000"/>
          </a:blip>
          <a:srcRect l="39364" r="3593"/>
          <a:stretch/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2" name="Google Shape;1862;g1f5d965ad35_0_187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863" name="Google Shape;1863;g1f5d965ad35_0_1875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400" cy="3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64" name="Google Shape;1864;g1f5d965ad35_0_1875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00" cy="21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65" name="Google Shape;1865;g1f5d965ad35_0_18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66" name="Google Shape;1866;g1f5d965ad35_0_1875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 2">
    <p:spTree>
      <p:nvGrpSpPr>
        <p:cNvPr id="1" name="Shape 1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8" name="Google Shape;1868;g1f5d965ad35_0_1882"/>
          <p:cNvPicPr preferRelativeResize="0"/>
          <p:nvPr/>
        </p:nvPicPr>
        <p:blipFill rotWithShape="1">
          <a:blip r:embed="rId2">
            <a:alphaModFix/>
          </a:blip>
          <a:srcRect l="16977" t="14935" r="19505" b="5406"/>
          <a:stretch/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9" name="Google Shape;1869;g1f5d965ad35_0_188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870" name="Google Shape;1870;g1f5d965ad35_0_1882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400" cy="3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71" name="Google Shape;1871;g1f5d965ad35_0_1882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00" cy="21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72" name="Google Shape;1872;g1f5d965ad35_0_188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73" name="Google Shape;1873;g1f5d965ad35_0_1882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2">
    <p:spTree>
      <p:nvGrpSpPr>
        <p:cNvPr id="1" name="Shape 1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5" name="Google Shape;1875;g1f5d965ad35_0_188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76" name="Google Shape;1876;g1f5d965ad35_0_188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877" name="Google Shape;1877;g1f5d965ad35_0_1889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00" cy="4050600"/>
          </a:xfrm>
          <a:prstGeom prst="rect">
            <a:avLst/>
          </a:prstGeom>
          <a:noFill/>
          <a:ln>
            <a:noFill/>
          </a:ln>
        </p:spPr>
      </p:sp>
      <p:sp>
        <p:nvSpPr>
          <p:cNvPr id="1878" name="Google Shape;1878;g1f5d965ad35_0_1889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400" cy="29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79" name="Google Shape;1879;g1f5d965ad35_0_188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80" name="Google Shape;1880;g1f5d965ad35_0_1889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3">
    <p:spTree>
      <p:nvGrpSpPr>
        <p:cNvPr id="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2" name="Google Shape;1882;g1f5d965ad35_0_189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883" name="Google Shape;1883;g1f5d965ad35_0_1896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00" cy="4050600"/>
          </a:xfrm>
          <a:prstGeom prst="rect">
            <a:avLst/>
          </a:prstGeom>
          <a:noFill/>
          <a:ln>
            <a:noFill/>
          </a:ln>
        </p:spPr>
      </p:sp>
      <p:sp>
        <p:nvSpPr>
          <p:cNvPr id="1884" name="Google Shape;1884;g1f5d965ad35_0_1896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400" cy="29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85" name="Google Shape;1885;g1f5d965ad35_0_189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86" name="Google Shape;1886;g1f5d965ad35_0_1896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4">
    <p:spTree>
      <p:nvGrpSpPr>
        <p:cNvPr id="1" name="Shape 1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88" name="Google Shape;1888;g1f5d965ad35_0_1902"/>
          <p:cNvGrpSpPr/>
          <p:nvPr/>
        </p:nvGrpSpPr>
        <p:grpSpPr>
          <a:xfrm>
            <a:off x="0" y="1"/>
            <a:ext cx="9144000" cy="5143500"/>
            <a:chOff x="0" y="1"/>
            <a:chExt cx="9144000" cy="5143500"/>
          </a:xfrm>
        </p:grpSpPr>
        <p:sp>
          <p:nvSpPr>
            <p:cNvPr id="1889" name="Google Shape;1889;g1f5d965ad35_0_1902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4117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1890" name="Google Shape;1890;g1f5d965ad35_0_1902" descr="A group of people in clothing&#10;&#10;Description automatically generated with medium confidenc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113280" y="456352"/>
              <a:ext cx="7030719" cy="468714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891" name="Google Shape;1891;g1f5d965ad35_0_190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892" name="Google Shape;1892;g1f5d965ad35_0_190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400" cy="29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93" name="Google Shape;1893;g1f5d965ad35_0_190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94" name="Google Shape;1894;g1f5d965ad35_0_1902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1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6" name="Google Shape;1896;g1f5d965ad35_0_191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97" name="Google Shape;1897;g1f5d965ad35_0_191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898" name="Google Shape;1898;g1f5d965ad35_0_1910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00" cy="4030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9" name="Google Shape;1899;g1f5d965ad35_0_1910"/>
          <p:cNvSpPr/>
          <p:nvPr/>
        </p:nvSpPr>
        <p:spPr>
          <a:xfrm>
            <a:off x="0" y="638171"/>
            <a:ext cx="4734000" cy="4030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0" name="Google Shape;1900;g1f5d965ad35_0_1910"/>
          <p:cNvSpPr/>
          <p:nvPr/>
        </p:nvSpPr>
        <p:spPr>
          <a:xfrm>
            <a:off x="0" y="819942"/>
            <a:ext cx="144600" cy="323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1" name="Google Shape;1901;g1f5d965ad35_0_1910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5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02" name="Google Shape;1902;g1f5d965ad35_0_1910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100" cy="30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1" name="Shape 1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" name="Google Shape;1904;g1f5d965ad35_0_19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05" name="Google Shape;1905;g1f5d965ad35_0_191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906" name="Google Shape;1906;g1f5d965ad35_0_1918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00" cy="4030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7" name="Google Shape;1907;g1f5d965ad35_0_1918"/>
          <p:cNvSpPr/>
          <p:nvPr/>
        </p:nvSpPr>
        <p:spPr>
          <a:xfrm>
            <a:off x="0" y="638171"/>
            <a:ext cx="4734000" cy="4030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8" name="Google Shape;1908;g1f5d965ad35_0_1918"/>
          <p:cNvSpPr/>
          <p:nvPr/>
        </p:nvSpPr>
        <p:spPr>
          <a:xfrm>
            <a:off x="0" y="819942"/>
            <a:ext cx="144600" cy="323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9" name="Google Shape;1909;g1f5d965ad35_0_1918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5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10" name="Google Shape;1910;g1f5d965ad35_0_1918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100" cy="30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2" name="Google Shape;112;p22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224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14" name="Google Shape;114;p224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224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224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7" name="Google Shape;117;p224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1" name="Shape 1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2" name="Google Shape;1912;g1f5d965ad35_0_19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13" name="Google Shape;1913;g1f5d965ad35_0_192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914" name="Google Shape;1914;g1f5d965ad35_0_1926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00" cy="4030800"/>
          </a:xfrm>
          <a:prstGeom prst="rect">
            <a:avLst/>
          </a:prstGeom>
          <a:noFill/>
          <a:ln>
            <a:noFill/>
          </a:ln>
        </p:spPr>
      </p:sp>
      <p:sp>
        <p:nvSpPr>
          <p:cNvPr id="1915" name="Google Shape;1915;g1f5d965ad35_0_1926"/>
          <p:cNvSpPr/>
          <p:nvPr/>
        </p:nvSpPr>
        <p:spPr>
          <a:xfrm>
            <a:off x="0" y="638171"/>
            <a:ext cx="4734000" cy="4030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6" name="Google Shape;1916;g1f5d965ad35_0_1926"/>
          <p:cNvSpPr/>
          <p:nvPr/>
        </p:nvSpPr>
        <p:spPr>
          <a:xfrm>
            <a:off x="0" y="819942"/>
            <a:ext cx="144600" cy="323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7" name="Google Shape;1917;g1f5d965ad35_0_1926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5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18" name="Google Shape;1918;g1f5d965ad35_0_1926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100" cy="30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1" name="Shape 1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0" name="Google Shape;1920;g1f5d965ad35_0_193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921" name="Google Shape;1921;g1f5d965ad35_0_193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22" name="Google Shape;1922;g1f5d965ad35_0_1934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3" name="Google Shape;1923;g1f5d965ad35_0_1934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400" cy="29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1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5" name="Google Shape;1925;g1f5d965ad35_0_193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926" name="Google Shape;1926;g1f5d965ad35_0_193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27" name="Google Shape;1927;g1f5d965ad35_0_1939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8" name="Google Shape;1928;g1f5d965ad35_0_193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30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929" name="Google Shape;1929;g1f5d965ad35_0_1939"/>
          <p:cNvCxnSpPr/>
          <p:nvPr/>
        </p:nvCxnSpPr>
        <p:spPr>
          <a:xfrm>
            <a:off x="0" y="4984696"/>
            <a:ext cx="9144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930" name="Google Shape;1930;g1f5d965ad35_0_1939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25914" y="1371153"/>
            <a:ext cx="4492174" cy="3617989"/>
          </a:xfrm>
          <a:prstGeom prst="rect">
            <a:avLst/>
          </a:prstGeom>
          <a:noFill/>
          <a:ln>
            <a:noFill/>
          </a:ln>
        </p:spPr>
      </p:pic>
      <p:sp>
        <p:nvSpPr>
          <p:cNvPr id="1931" name="Google Shape;1931;g1f5d965ad35_0_1939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1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1" name="Shape 1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3" name="Google Shape;1933;g1f5d965ad35_0_194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934" name="Google Shape;1934;g1f5d965ad35_0_19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35" name="Google Shape;1935;g1f5d965ad35_0_1947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6" name="Google Shape;1936;g1f5d965ad35_0_1947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30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937" name="Google Shape;1937;g1f5d965ad35_0_1947"/>
          <p:cNvCxnSpPr/>
          <p:nvPr/>
        </p:nvCxnSpPr>
        <p:spPr>
          <a:xfrm>
            <a:off x="0" y="4984696"/>
            <a:ext cx="9144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938" name="Google Shape;1938;g1f5d965ad35_0_1947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2441" y="1371153"/>
            <a:ext cx="4492174" cy="3617989"/>
          </a:xfrm>
          <a:prstGeom prst="rect">
            <a:avLst/>
          </a:prstGeom>
          <a:noFill/>
          <a:ln>
            <a:noFill/>
          </a:ln>
        </p:spPr>
      </p:pic>
      <p:sp>
        <p:nvSpPr>
          <p:cNvPr id="1939" name="Google Shape;1939;g1f5d965ad35_0_1947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1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1" name="Shape 1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1" name="Google Shape;1941;g1f5d965ad35_0_19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942" name="Google Shape;1942;g1f5d965ad35_0_19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43" name="Google Shape;1943;g1f5d965ad35_0_1955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4" name="Google Shape;1944;g1f5d965ad35_0_1955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30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945" name="Google Shape;1945;g1f5d965ad35_0_1955"/>
          <p:cNvCxnSpPr/>
          <p:nvPr/>
        </p:nvCxnSpPr>
        <p:spPr>
          <a:xfrm>
            <a:off x="0" y="4984696"/>
            <a:ext cx="9144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946" name="Google Shape;1946;g1f5d965ad35_0_195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3135" y="1363361"/>
            <a:ext cx="5737728" cy="3621751"/>
          </a:xfrm>
          <a:prstGeom prst="rect">
            <a:avLst/>
          </a:prstGeom>
          <a:noFill/>
          <a:ln>
            <a:noFill/>
          </a:ln>
        </p:spPr>
      </p:pic>
      <p:sp>
        <p:nvSpPr>
          <p:cNvPr id="1947" name="Google Shape;1947;g1f5d965ad35_0_1955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00" cy="21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1" name="Shape 1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9" name="Google Shape;1949;g1f5d965ad35_0_196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950" name="Google Shape;1950;g1f5d965ad35_0_19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51" name="Google Shape;1951;g1f5d965ad35_0_1963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2" name="Google Shape;1952;g1f5d965ad35_0_1963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30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953" name="Google Shape;1953;g1f5d965ad35_0_1963"/>
          <p:cNvCxnSpPr/>
          <p:nvPr/>
        </p:nvCxnSpPr>
        <p:spPr>
          <a:xfrm>
            <a:off x="0" y="4984696"/>
            <a:ext cx="9144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954" name="Google Shape;1954;g1f5d965ad35_0_196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7222" y="1873493"/>
            <a:ext cx="4929555" cy="3111618"/>
          </a:xfrm>
          <a:prstGeom prst="rect">
            <a:avLst/>
          </a:prstGeom>
          <a:noFill/>
          <a:ln>
            <a:noFill/>
          </a:ln>
        </p:spPr>
      </p:pic>
      <p:sp>
        <p:nvSpPr>
          <p:cNvPr id="1955" name="Google Shape;1955;g1f5d965ad35_0_1963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80000" cy="19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1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7" name="Google Shape;1957;g1f5d965ad35_0_197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958" name="Google Shape;1958;g1f5d965ad35_0_1971"/>
          <p:cNvSpPr/>
          <p:nvPr/>
        </p:nvSpPr>
        <p:spPr>
          <a:xfrm>
            <a:off x="4109012" y="748626"/>
            <a:ext cx="327300" cy="3808200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9" name="Google Shape;1959;g1f5d965ad35_0_1971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500" cy="3970200"/>
          </a:xfrm>
          <a:prstGeom prst="rect">
            <a:avLst/>
          </a:prstGeom>
          <a:noFill/>
          <a:ln>
            <a:noFill/>
          </a:ln>
        </p:spPr>
      </p:sp>
      <p:sp>
        <p:nvSpPr>
          <p:cNvPr id="1960" name="Google Shape;1960;g1f5d965ad35_0_1971"/>
          <p:cNvSpPr/>
          <p:nvPr/>
        </p:nvSpPr>
        <p:spPr>
          <a:xfrm>
            <a:off x="4436268" y="973867"/>
            <a:ext cx="4707600" cy="513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1" name="Google Shape;1961;g1f5d965ad35_0_1971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400" cy="29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62" name="Google Shape;1962;g1f5d965ad35_0_1971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4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1" name="Shape 1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4" name="Google Shape;1964;g1f5d965ad35_0_197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965" name="Google Shape;1965;g1f5d965ad35_0_1978"/>
          <p:cNvSpPr/>
          <p:nvPr/>
        </p:nvSpPr>
        <p:spPr>
          <a:xfrm>
            <a:off x="4109012" y="748626"/>
            <a:ext cx="327300" cy="3808200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6" name="Google Shape;1966;g1f5d965ad35_0_1978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500" cy="3970200"/>
          </a:xfrm>
          <a:prstGeom prst="rect">
            <a:avLst/>
          </a:prstGeom>
          <a:noFill/>
          <a:ln>
            <a:noFill/>
          </a:ln>
        </p:spPr>
      </p:sp>
      <p:sp>
        <p:nvSpPr>
          <p:cNvPr id="1967" name="Google Shape;1967;g1f5d965ad35_0_1978"/>
          <p:cNvSpPr/>
          <p:nvPr/>
        </p:nvSpPr>
        <p:spPr>
          <a:xfrm>
            <a:off x="4436268" y="973867"/>
            <a:ext cx="4707600" cy="513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8" name="Google Shape;1968;g1f5d965ad35_0_1978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400" cy="29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69" name="Google Shape;1969;g1f5d965ad35_0_1978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4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1" name="Shape 1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1" name="Google Shape;1971;g1f5d965ad35_0_1985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2" name="Google Shape;1972;g1f5d965ad35_0_198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3" name="Google Shape;1973;g1f5d965ad35_0_1985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974" name="Google Shape;1974;g1f5d965ad35_0_1985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8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75" name="Google Shape;1975;g1f5d965ad35_0_1985"/>
          <p:cNvSpPr/>
          <p:nvPr/>
        </p:nvSpPr>
        <p:spPr>
          <a:xfrm>
            <a:off x="4879819" y="656889"/>
            <a:ext cx="90600" cy="344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6" name="Google Shape;1976;g1f5d965ad35_0_1985"/>
          <p:cNvSpPr/>
          <p:nvPr/>
        </p:nvSpPr>
        <p:spPr>
          <a:xfrm>
            <a:off x="4241543" y="1368179"/>
            <a:ext cx="660900" cy="660900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7" name="Google Shape;1977;g1f5d965ad35_0_1985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00" cy="318600"/>
          </a:xfrm>
          <a:prstGeom prst="rect">
            <a:avLst/>
          </a:prstGeom>
          <a:noFill/>
          <a:ln>
            <a:noFill/>
          </a:ln>
        </p:spPr>
      </p:sp>
      <p:sp>
        <p:nvSpPr>
          <p:cNvPr id="1978" name="Google Shape;1978;g1f5d965ad35_0_1985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800" cy="12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79" name="Google Shape;1979;g1f5d965ad35_0_1985"/>
          <p:cNvSpPr/>
          <p:nvPr/>
        </p:nvSpPr>
        <p:spPr>
          <a:xfrm>
            <a:off x="4241543" y="2951688"/>
            <a:ext cx="660900" cy="660900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0" name="Google Shape;1980;g1f5d965ad35_0_198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00" cy="318600"/>
          </a:xfrm>
          <a:prstGeom prst="rect">
            <a:avLst/>
          </a:prstGeom>
          <a:noFill/>
          <a:ln>
            <a:noFill/>
          </a:ln>
        </p:spPr>
      </p:sp>
      <p:sp>
        <p:nvSpPr>
          <p:cNvPr id="1981" name="Google Shape;1981;g1f5d965ad35_0_1985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800" cy="12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1" name="Shape 1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3" name="Google Shape;1983;g1f5d965ad35_0_1997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4" name="Google Shape;1984;g1f5d965ad35_0_199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g1f5d965ad35_0_1997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986" name="Google Shape;1986;g1f5d965ad35_0_1997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8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87" name="Google Shape;1987;g1f5d965ad35_0_1997"/>
          <p:cNvSpPr/>
          <p:nvPr/>
        </p:nvSpPr>
        <p:spPr>
          <a:xfrm>
            <a:off x="4879819" y="656889"/>
            <a:ext cx="90600" cy="344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8" name="Google Shape;1988;g1f5d965ad35_0_1997"/>
          <p:cNvSpPr/>
          <p:nvPr/>
        </p:nvSpPr>
        <p:spPr>
          <a:xfrm>
            <a:off x="4241543" y="1368179"/>
            <a:ext cx="660900" cy="660900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9" name="Google Shape;1989;g1f5d965ad35_0_1997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00" cy="318600"/>
          </a:xfrm>
          <a:prstGeom prst="rect">
            <a:avLst/>
          </a:prstGeom>
          <a:noFill/>
          <a:ln>
            <a:noFill/>
          </a:ln>
        </p:spPr>
      </p:sp>
      <p:sp>
        <p:nvSpPr>
          <p:cNvPr id="1990" name="Google Shape;1990;g1f5d965ad35_0_1997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800" cy="12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91" name="Google Shape;1991;g1f5d965ad35_0_1997"/>
          <p:cNvSpPr/>
          <p:nvPr/>
        </p:nvSpPr>
        <p:spPr>
          <a:xfrm>
            <a:off x="4241543" y="2951688"/>
            <a:ext cx="660900" cy="660900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2" name="Google Shape;1992;g1f5d965ad35_0_1997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00" cy="318600"/>
          </a:xfrm>
          <a:prstGeom prst="rect">
            <a:avLst/>
          </a:prstGeom>
          <a:noFill/>
          <a:ln>
            <a:noFill/>
          </a:ln>
        </p:spPr>
      </p:sp>
      <p:sp>
        <p:nvSpPr>
          <p:cNvPr id="1993" name="Google Shape;1993;g1f5d965ad35_0_1997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800" cy="12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0" name="Google Shape;120;p22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25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22" name="Google Shape;122;p22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22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22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" name="Google Shape;125;p22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1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5" name="Google Shape;1995;g1f5d965ad35_0_200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96" name="Google Shape;1996;g1f5d965ad35_0_2009"/>
          <p:cNvGrpSpPr/>
          <p:nvPr/>
        </p:nvGrpSpPr>
        <p:grpSpPr>
          <a:xfrm>
            <a:off x="4107305" y="941707"/>
            <a:ext cx="284627" cy="3999300"/>
            <a:chOff x="4107305" y="941707"/>
            <a:chExt cx="284627" cy="3999300"/>
          </a:xfrm>
        </p:grpSpPr>
        <p:sp>
          <p:nvSpPr>
            <p:cNvPr id="1997" name="Google Shape;1997;g1f5d965ad35_0_2009"/>
            <p:cNvSpPr/>
            <p:nvPr/>
          </p:nvSpPr>
          <p:spPr>
            <a:xfrm>
              <a:off x="4183432" y="1262627"/>
              <a:ext cx="208500" cy="3357600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8" name="Google Shape;1998;g1f5d965ad35_0_2009"/>
            <p:cNvSpPr/>
            <p:nvPr/>
          </p:nvSpPr>
          <p:spPr>
            <a:xfrm>
              <a:off x="4112338" y="1097990"/>
              <a:ext cx="208500" cy="3686700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9" name="Google Shape;1999;g1f5d965ad35_0_2009"/>
            <p:cNvSpPr/>
            <p:nvPr/>
          </p:nvSpPr>
          <p:spPr>
            <a:xfrm>
              <a:off x="4107305" y="941707"/>
              <a:ext cx="142500" cy="3999300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00" name="Google Shape;2000;g1f5d965ad35_0_2009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500" cy="4287600"/>
          </a:xfrm>
          <a:prstGeom prst="rect">
            <a:avLst/>
          </a:prstGeom>
          <a:noFill/>
          <a:ln>
            <a:noFill/>
          </a:ln>
        </p:spPr>
      </p:sp>
      <p:sp>
        <p:nvSpPr>
          <p:cNvPr id="2001" name="Google Shape;2001;g1f5d965ad35_0_2009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800" cy="3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02" name="Google Shape;2002;g1f5d965ad35_0_200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03" name="Google Shape;2003;g1f5d965ad35_0_2009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2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5" name="Google Shape;2005;g1f5d965ad35_0_201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006" name="Google Shape;2006;g1f5d965ad35_0_2019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2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007" name="Google Shape;2007;g1f5d965ad35_0_2019"/>
          <p:cNvSpPr/>
          <p:nvPr/>
        </p:nvSpPr>
        <p:spPr>
          <a:xfrm>
            <a:off x="-1" y="1178120"/>
            <a:ext cx="4781700" cy="333390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8" name="Google Shape;2008;g1f5d965ad35_0_2019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400" cy="29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09" name="Google Shape;2009;g1f5d965ad35_0_20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10" name="Google Shape;2010;g1f5d965ad35_0_2019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1" name="Shape 2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2" name="Google Shape;2012;g1f5d965ad35_0_202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013" name="Google Shape;2013;g1f5d965ad35_0_2026"/>
          <p:cNvSpPr/>
          <p:nvPr/>
        </p:nvSpPr>
        <p:spPr>
          <a:xfrm>
            <a:off x="4135880" y="856040"/>
            <a:ext cx="142500" cy="8793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4" name="Google Shape;2014;g1f5d965ad35_0_2026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500" cy="4287600"/>
          </a:xfrm>
          <a:prstGeom prst="rect">
            <a:avLst/>
          </a:prstGeom>
          <a:noFill/>
          <a:ln>
            <a:noFill/>
          </a:ln>
        </p:spPr>
      </p:sp>
      <p:sp>
        <p:nvSpPr>
          <p:cNvPr id="2015" name="Google Shape;2015;g1f5d965ad35_0_2026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500" cy="2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16" name="Google Shape;2016;g1f5d965ad35_0_202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17" name="Google Shape;2017;g1f5d965ad35_0_2026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1" name="Shape 2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9" name="Google Shape;2019;g1f5d965ad35_0_203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020" name="Google Shape;2020;g1f5d965ad35_0_2033"/>
          <p:cNvSpPr/>
          <p:nvPr/>
        </p:nvSpPr>
        <p:spPr>
          <a:xfrm>
            <a:off x="3817856" y="656889"/>
            <a:ext cx="143700" cy="344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1" name="Google Shape;2021;g1f5d965ad35_0_2033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3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022" name="Google Shape;2022;g1f5d965ad35_0_2033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8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23" name="Google Shape;2023;g1f5d965ad35_0_2033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100" cy="29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3">
    <p:spTree>
      <p:nvGrpSpPr>
        <p:cNvPr id="1" name="Shape 2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5" name="Google Shape;2025;g1f5d965ad35_0_2039"/>
          <p:cNvSpPr/>
          <p:nvPr/>
        </p:nvSpPr>
        <p:spPr>
          <a:xfrm>
            <a:off x="5312964" y="0"/>
            <a:ext cx="3831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6" name="Google Shape;2026;g1f5d965ad35_0_203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7" name="Google Shape;2027;g1f5d965ad35_0_2039"/>
          <p:cNvSpPr/>
          <p:nvPr/>
        </p:nvSpPr>
        <p:spPr>
          <a:xfrm>
            <a:off x="5302804" y="575609"/>
            <a:ext cx="143700" cy="344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8" name="Google Shape;2028;g1f5d965ad35_0_2039"/>
          <p:cNvSpPr>
            <a:spLocks noGrp="1"/>
          </p:cNvSpPr>
          <p:nvPr>
            <p:ph type="pic" idx="2"/>
          </p:nvPr>
        </p:nvSpPr>
        <p:spPr>
          <a:xfrm>
            <a:off x="-1" y="0"/>
            <a:ext cx="5313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029" name="Google Shape;2029;g1f5d965ad35_0_2039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3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30" name="Google Shape;2030;g1f5d965ad35_0_2039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40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4">
    <p:spTree>
      <p:nvGrpSpPr>
        <p:cNvPr id="1" name="Shape 2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2" name="Google Shape;2032;g1f5d965ad35_0_2046"/>
          <p:cNvSpPr/>
          <p:nvPr/>
        </p:nvSpPr>
        <p:spPr>
          <a:xfrm>
            <a:off x="0" y="-1"/>
            <a:ext cx="4898700" cy="51435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33" name="Google Shape;2033;g1f5d965ad35_0_2046"/>
          <p:cNvPicPr preferRelativeResize="0"/>
          <p:nvPr/>
        </p:nvPicPr>
        <p:blipFill rotWithShape="1">
          <a:blip r:embed="rId2">
            <a:alphaModFix/>
          </a:blip>
          <a:srcRect l="20636" r="24169"/>
          <a:stretch/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4" name="Google Shape;2034;g1f5d965ad35_0_204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035" name="Google Shape;2035;g1f5d965ad35_0_2046"/>
          <p:cNvSpPr/>
          <p:nvPr/>
        </p:nvSpPr>
        <p:spPr>
          <a:xfrm>
            <a:off x="0" y="378373"/>
            <a:ext cx="3866400" cy="461100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6" name="Google Shape;2036;g1f5d965ad35_0_2046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5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37" name="Google Shape;2037;g1f5d965ad35_0_2046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100" cy="30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38" name="Google Shape;2038;g1f5d965ad35_0_2046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100" cy="3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5">
    <p:spTree>
      <p:nvGrpSpPr>
        <p:cNvPr id="1" name="Shape 2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40" name="Google Shape;2040;g1f5d965ad35_0_2054"/>
          <p:cNvGrpSpPr/>
          <p:nvPr/>
        </p:nvGrpSpPr>
        <p:grpSpPr>
          <a:xfrm>
            <a:off x="2494459" y="494318"/>
            <a:ext cx="4154882" cy="4154882"/>
            <a:chOff x="2119847" y="-36707"/>
            <a:chExt cx="5217080" cy="5217080"/>
          </a:xfrm>
        </p:grpSpPr>
        <p:sp>
          <p:nvSpPr>
            <p:cNvPr id="2041" name="Google Shape;2041;g1f5d965ad35_0_2054"/>
            <p:cNvSpPr/>
            <p:nvPr/>
          </p:nvSpPr>
          <p:spPr>
            <a:xfrm rot="-10121024">
              <a:off x="5995380" y="1510583"/>
              <a:ext cx="1065617" cy="452499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2" name="Google Shape;2042;g1f5d965ad35_0_2054"/>
            <p:cNvSpPr/>
            <p:nvPr/>
          </p:nvSpPr>
          <p:spPr>
            <a:xfrm rot="1811439">
              <a:off x="2648299" y="3118206"/>
              <a:ext cx="827436" cy="452383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043" name="Google Shape;2043;g1f5d965ad35_0_2054"/>
            <p:cNvGrpSpPr/>
            <p:nvPr/>
          </p:nvGrpSpPr>
          <p:grpSpPr>
            <a:xfrm>
              <a:off x="2119847" y="-36707"/>
              <a:ext cx="5217080" cy="5217080"/>
              <a:chOff x="2334961" y="334819"/>
              <a:chExt cx="4626301" cy="4626301"/>
            </a:xfrm>
          </p:grpSpPr>
          <p:grpSp>
            <p:nvGrpSpPr>
              <p:cNvPr id="2044" name="Google Shape;2044;g1f5d965ad35_0_2054"/>
              <p:cNvGrpSpPr/>
              <p:nvPr/>
            </p:nvGrpSpPr>
            <p:grpSpPr>
              <a:xfrm>
                <a:off x="2334961" y="334819"/>
                <a:ext cx="4626301" cy="4626301"/>
                <a:chOff x="2334961" y="334819"/>
                <a:chExt cx="4626301" cy="4626301"/>
              </a:xfrm>
            </p:grpSpPr>
            <p:sp>
              <p:nvSpPr>
                <p:cNvPr id="2045" name="Google Shape;2045;g1f5d965ad35_0_2054"/>
                <p:cNvSpPr/>
                <p:nvPr/>
              </p:nvSpPr>
              <p:spPr>
                <a:xfrm>
                  <a:off x="2978950" y="978700"/>
                  <a:ext cx="3338400" cy="33384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046" name="Google Shape;2046;g1f5d965ad35_0_2054"/>
                <p:cNvSpPr/>
                <p:nvPr/>
              </p:nvSpPr>
              <p:spPr>
                <a:xfrm rot="-3390334">
                  <a:off x="2978925" y="978783"/>
                  <a:ext cx="3338372" cy="3338372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047" name="Google Shape;2047;g1f5d965ad35_0_2054"/>
                <p:cNvSpPr/>
                <p:nvPr/>
              </p:nvSpPr>
              <p:spPr>
                <a:xfrm rot="-5737871">
                  <a:off x="2978932" y="978573"/>
                  <a:ext cx="3338612" cy="3338612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048" name="Google Shape;2048;g1f5d965ad35_0_2054"/>
              <p:cNvSpPr/>
              <p:nvPr/>
            </p:nvSpPr>
            <p:spPr>
              <a:xfrm>
                <a:off x="3154305" y="1154055"/>
                <a:ext cx="2987700" cy="29877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049" name="Google Shape;2049;g1f5d965ad35_0_2054"/>
            <p:cNvSpPr/>
            <p:nvPr/>
          </p:nvSpPr>
          <p:spPr>
            <a:xfrm>
              <a:off x="2361789" y="1620202"/>
              <a:ext cx="4728004" cy="1902714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50" name="Google Shape;2050;g1f5d965ad35_0_2054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100" cy="4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1" name="Shape 2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2" name="Google Shape;2052;g1f5d965ad35_0_2066"/>
          <p:cNvGrpSpPr/>
          <p:nvPr/>
        </p:nvGrpSpPr>
        <p:grpSpPr>
          <a:xfrm>
            <a:off x="2494460" y="494318"/>
            <a:ext cx="4154882" cy="4154882"/>
            <a:chOff x="2119847" y="-36707"/>
            <a:chExt cx="5217080" cy="5217080"/>
          </a:xfrm>
        </p:grpSpPr>
        <p:sp>
          <p:nvSpPr>
            <p:cNvPr id="2053" name="Google Shape;2053;g1f5d965ad35_0_2066"/>
            <p:cNvSpPr/>
            <p:nvPr/>
          </p:nvSpPr>
          <p:spPr>
            <a:xfrm rot="-10121024">
              <a:off x="5995380" y="1510583"/>
              <a:ext cx="1065617" cy="452499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054" name="Google Shape;2054;g1f5d965ad35_0_2066"/>
            <p:cNvSpPr/>
            <p:nvPr/>
          </p:nvSpPr>
          <p:spPr>
            <a:xfrm rot="1811439">
              <a:off x="2648299" y="3118206"/>
              <a:ext cx="827436" cy="452383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055" name="Google Shape;2055;g1f5d965ad35_0_2066"/>
            <p:cNvGrpSpPr/>
            <p:nvPr/>
          </p:nvGrpSpPr>
          <p:grpSpPr>
            <a:xfrm>
              <a:off x="2119847" y="-36707"/>
              <a:ext cx="5217080" cy="5217080"/>
              <a:chOff x="2334961" y="334819"/>
              <a:chExt cx="4626301" cy="4626301"/>
            </a:xfrm>
          </p:grpSpPr>
          <p:grpSp>
            <p:nvGrpSpPr>
              <p:cNvPr id="2056" name="Google Shape;2056;g1f5d965ad35_0_2066"/>
              <p:cNvGrpSpPr/>
              <p:nvPr/>
            </p:nvGrpSpPr>
            <p:grpSpPr>
              <a:xfrm>
                <a:off x="2334961" y="334819"/>
                <a:ext cx="4626301" cy="4626301"/>
                <a:chOff x="2334961" y="334819"/>
                <a:chExt cx="4626301" cy="4626301"/>
              </a:xfrm>
            </p:grpSpPr>
            <p:sp>
              <p:nvSpPr>
                <p:cNvPr id="2057" name="Google Shape;2057;g1f5d965ad35_0_2066"/>
                <p:cNvSpPr/>
                <p:nvPr/>
              </p:nvSpPr>
              <p:spPr>
                <a:xfrm>
                  <a:off x="2978950" y="978700"/>
                  <a:ext cx="3338400" cy="33384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058" name="Google Shape;2058;g1f5d965ad35_0_2066"/>
                <p:cNvSpPr/>
                <p:nvPr/>
              </p:nvSpPr>
              <p:spPr>
                <a:xfrm rot="-3390334">
                  <a:off x="2978925" y="978783"/>
                  <a:ext cx="3338372" cy="3338372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059" name="Google Shape;2059;g1f5d965ad35_0_2066"/>
                <p:cNvSpPr/>
                <p:nvPr/>
              </p:nvSpPr>
              <p:spPr>
                <a:xfrm rot="-5737871">
                  <a:off x="2978932" y="978573"/>
                  <a:ext cx="3338612" cy="3338612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060" name="Google Shape;2060;g1f5d965ad35_0_2066"/>
              <p:cNvSpPr/>
              <p:nvPr/>
            </p:nvSpPr>
            <p:spPr>
              <a:xfrm>
                <a:off x="3154305" y="1154055"/>
                <a:ext cx="2987700" cy="29877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061" name="Google Shape;2061;g1f5d965ad35_0_2066"/>
            <p:cNvSpPr/>
            <p:nvPr/>
          </p:nvSpPr>
          <p:spPr>
            <a:xfrm>
              <a:off x="2361789" y="1620202"/>
              <a:ext cx="4728004" cy="1902714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062" name="Google Shape;2062;g1f5d965ad35_0_2066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100" cy="4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1" name="Shape 2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4" name="Google Shape;2064;g1f5d965ad35_0_207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24496" y="901633"/>
            <a:ext cx="3295009" cy="3449031"/>
          </a:xfrm>
          <a:prstGeom prst="rect">
            <a:avLst/>
          </a:prstGeom>
          <a:noFill/>
          <a:ln>
            <a:noFill/>
          </a:ln>
        </p:spPr>
      </p:pic>
      <p:sp>
        <p:nvSpPr>
          <p:cNvPr id="2065" name="Google Shape;2065;g1f5d965ad35_0_2078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100" cy="4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1" name="Shape 2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7" name="Google Shape;2067;g1f5d965ad35_0_208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068" name="Google Shape;2068;g1f5d965ad35_0_2081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100" cy="4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8" name="Google Shape;128;p22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26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30" name="Google Shape;130;p226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226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226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" name="Google Shape;133;p226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9">
    <p:spTree>
      <p:nvGrpSpPr>
        <p:cNvPr id="1" name="Shape 2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0" name="Google Shape;2070;g1f5d965ad35_0_2084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071" name="Google Shape;2071;g1f5d965ad35_0_2084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100" cy="4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72" name="Google Shape;2072;g1f5d965ad35_0_2084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00" cy="50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1" name="Shape 2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4" name="Google Shape;2074;g1f5d965ad35_0_208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075" name="Google Shape;2075;g1f5d965ad35_0_2088"/>
          <p:cNvSpPr/>
          <p:nvPr/>
        </p:nvSpPr>
        <p:spPr>
          <a:xfrm>
            <a:off x="496108" y="1739452"/>
            <a:ext cx="840900" cy="1856700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6" name="Google Shape;2076;g1f5d965ad35_0_2088"/>
          <p:cNvSpPr/>
          <p:nvPr/>
        </p:nvSpPr>
        <p:spPr>
          <a:xfrm>
            <a:off x="919659" y="1739452"/>
            <a:ext cx="3360300" cy="18567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077" name="Google Shape;2077;g1f5d965ad35_0_2088"/>
          <p:cNvSpPr txBox="1"/>
          <p:nvPr/>
        </p:nvSpPr>
        <p:spPr>
          <a:xfrm>
            <a:off x="488252" y="2498578"/>
            <a:ext cx="449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078" name="Google Shape;2078;g1f5d965ad35_0_2088"/>
          <p:cNvSpPr/>
          <p:nvPr/>
        </p:nvSpPr>
        <p:spPr>
          <a:xfrm>
            <a:off x="4949846" y="1739452"/>
            <a:ext cx="840900" cy="1856700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9" name="Google Shape;2079;g1f5d965ad35_0_2088"/>
          <p:cNvSpPr/>
          <p:nvPr/>
        </p:nvSpPr>
        <p:spPr>
          <a:xfrm>
            <a:off x="5373397" y="1739452"/>
            <a:ext cx="3360300" cy="18567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080" name="Google Shape;2080;g1f5d965ad35_0_2088"/>
          <p:cNvSpPr txBox="1"/>
          <p:nvPr/>
        </p:nvSpPr>
        <p:spPr>
          <a:xfrm>
            <a:off x="4941990" y="2498578"/>
            <a:ext cx="449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081" name="Google Shape;2081;g1f5d965ad35_0_2088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00" cy="13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82" name="Google Shape;2082;g1f5d965ad35_0_2088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00" cy="13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83" name="Google Shape;2083;g1f5d965ad35_0_20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84" name="Google Shape;2084;g1f5d965ad35_0_2088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1" name="Shape 2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6" name="Google Shape;2086;g1f5d965ad35_0_210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087" name="Google Shape;2087;g1f5d965ad35_0_2100"/>
          <p:cNvSpPr/>
          <p:nvPr/>
        </p:nvSpPr>
        <p:spPr>
          <a:xfrm>
            <a:off x="496108" y="1739452"/>
            <a:ext cx="840900" cy="1856700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8" name="Google Shape;2088;g1f5d965ad35_0_2100"/>
          <p:cNvSpPr/>
          <p:nvPr/>
        </p:nvSpPr>
        <p:spPr>
          <a:xfrm>
            <a:off x="919659" y="1739452"/>
            <a:ext cx="3360300" cy="18567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089" name="Google Shape;2089;g1f5d965ad35_0_2100"/>
          <p:cNvSpPr txBox="1"/>
          <p:nvPr/>
        </p:nvSpPr>
        <p:spPr>
          <a:xfrm>
            <a:off x="488252" y="2498578"/>
            <a:ext cx="449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090" name="Google Shape;2090;g1f5d965ad35_0_2100"/>
          <p:cNvSpPr/>
          <p:nvPr/>
        </p:nvSpPr>
        <p:spPr>
          <a:xfrm>
            <a:off x="4949846" y="1739452"/>
            <a:ext cx="840900" cy="1856700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1" name="Google Shape;2091;g1f5d965ad35_0_2100"/>
          <p:cNvSpPr/>
          <p:nvPr/>
        </p:nvSpPr>
        <p:spPr>
          <a:xfrm>
            <a:off x="5373397" y="1739452"/>
            <a:ext cx="3360300" cy="18567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092" name="Google Shape;2092;g1f5d965ad35_0_2100"/>
          <p:cNvSpPr txBox="1"/>
          <p:nvPr/>
        </p:nvSpPr>
        <p:spPr>
          <a:xfrm>
            <a:off x="4941990" y="2498578"/>
            <a:ext cx="449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093" name="Google Shape;2093;g1f5d965ad35_0_2100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00" cy="13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94" name="Google Shape;2094;g1f5d965ad35_0_2100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00" cy="13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95" name="Google Shape;2095;g1f5d965ad35_0_210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96" name="Google Shape;2096;g1f5d965ad35_0_2100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1" name="Shape 2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8" name="Google Shape;2098;g1f5d965ad35_0_211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99" name="Google Shape;2099;g1f5d965ad35_0_2112"/>
          <p:cNvCxnSpPr/>
          <p:nvPr/>
        </p:nvCxnSpPr>
        <p:spPr>
          <a:xfrm>
            <a:off x="0" y="2140589"/>
            <a:ext cx="9144000" cy="0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100" name="Google Shape;2100;g1f5d965ad35_0_2112"/>
          <p:cNvGrpSpPr/>
          <p:nvPr/>
        </p:nvGrpSpPr>
        <p:grpSpPr>
          <a:xfrm>
            <a:off x="2257325" y="1861278"/>
            <a:ext cx="560401" cy="825182"/>
            <a:chOff x="2257325" y="1871217"/>
            <a:chExt cx="560401" cy="825182"/>
          </a:xfrm>
        </p:grpSpPr>
        <p:sp>
          <p:nvSpPr>
            <p:cNvPr id="2101" name="Google Shape;2101;g1f5d965ad35_0_2112"/>
            <p:cNvSpPr/>
            <p:nvPr/>
          </p:nvSpPr>
          <p:spPr>
            <a:xfrm rot="2700000">
              <a:off x="2339394" y="1953286"/>
              <a:ext cx="396263" cy="396263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102" name="Google Shape;2102;g1f5d965ad35_0_2112"/>
            <p:cNvSpPr/>
            <p:nvPr/>
          </p:nvSpPr>
          <p:spPr>
            <a:xfrm rot="2700000">
              <a:off x="2339394" y="2218067"/>
              <a:ext cx="396263" cy="396263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103" name="Google Shape;2103;g1f5d965ad35_0_2112"/>
            <p:cNvCxnSpPr/>
            <p:nvPr/>
          </p:nvCxnSpPr>
          <p:spPr>
            <a:xfrm>
              <a:off x="2537525" y="2088797"/>
              <a:ext cx="0" cy="548400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104" name="Google Shape;2104;g1f5d965ad35_0_2112"/>
            <p:cNvSpPr/>
            <p:nvPr/>
          </p:nvSpPr>
          <p:spPr>
            <a:xfrm rot="2700000">
              <a:off x="2416398" y="2138970"/>
              <a:ext cx="242255" cy="242255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105" name="Google Shape;2105;g1f5d965ad35_0_2112"/>
          <p:cNvGrpSpPr/>
          <p:nvPr/>
        </p:nvGrpSpPr>
        <p:grpSpPr>
          <a:xfrm>
            <a:off x="6326276" y="1861278"/>
            <a:ext cx="560401" cy="825182"/>
            <a:chOff x="6326276" y="1871217"/>
            <a:chExt cx="560401" cy="825182"/>
          </a:xfrm>
        </p:grpSpPr>
        <p:sp>
          <p:nvSpPr>
            <p:cNvPr id="2106" name="Google Shape;2106;g1f5d965ad35_0_2112"/>
            <p:cNvSpPr/>
            <p:nvPr/>
          </p:nvSpPr>
          <p:spPr>
            <a:xfrm rot="2700000">
              <a:off x="6408345" y="1953286"/>
              <a:ext cx="396263" cy="39626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107" name="Google Shape;2107;g1f5d965ad35_0_2112"/>
            <p:cNvSpPr/>
            <p:nvPr/>
          </p:nvSpPr>
          <p:spPr>
            <a:xfrm rot="2700000">
              <a:off x="6408345" y="2218067"/>
              <a:ext cx="396263" cy="396263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108" name="Google Shape;2108;g1f5d965ad35_0_2112"/>
            <p:cNvCxnSpPr/>
            <p:nvPr/>
          </p:nvCxnSpPr>
          <p:spPr>
            <a:xfrm>
              <a:off x="6606476" y="2088797"/>
              <a:ext cx="0" cy="548400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109" name="Google Shape;2109;g1f5d965ad35_0_2112"/>
            <p:cNvSpPr/>
            <p:nvPr/>
          </p:nvSpPr>
          <p:spPr>
            <a:xfrm rot="2700000">
              <a:off x="6485349" y="2138970"/>
              <a:ext cx="242255" cy="242255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110" name="Google Shape;2110;g1f5d965ad35_0_2112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100" cy="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11" name="Google Shape;2111;g1f5d965ad35_0_2112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100" cy="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12" name="Google Shape;2112;g1f5d965ad35_0_2112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100" cy="9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13" name="Google Shape;2113;g1f5d965ad35_0_2112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100" cy="9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14" name="Google Shape;2114;g1f5d965ad35_0_211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15" name="Google Shape;2115;g1f5d965ad35_0_2112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1" name="Shape 2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7" name="Google Shape;2117;g1f5d965ad35_0_213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118" name="Google Shape;2118;g1f5d965ad35_0_2131"/>
          <p:cNvSpPr/>
          <p:nvPr/>
        </p:nvSpPr>
        <p:spPr>
          <a:xfrm>
            <a:off x="496108" y="1739452"/>
            <a:ext cx="840900" cy="1856700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9" name="Google Shape;2119;g1f5d965ad35_0_2131"/>
          <p:cNvSpPr/>
          <p:nvPr/>
        </p:nvSpPr>
        <p:spPr>
          <a:xfrm>
            <a:off x="919659" y="1739452"/>
            <a:ext cx="1944000" cy="18567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120" name="Google Shape;2120;g1f5d965ad35_0_2131"/>
          <p:cNvSpPr txBox="1"/>
          <p:nvPr/>
        </p:nvSpPr>
        <p:spPr>
          <a:xfrm>
            <a:off x="488252" y="2498578"/>
            <a:ext cx="449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121" name="Google Shape;2121;g1f5d965ad35_0_2131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00" cy="13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22" name="Google Shape;2122;g1f5d965ad35_0_2131"/>
          <p:cNvSpPr/>
          <p:nvPr/>
        </p:nvSpPr>
        <p:spPr>
          <a:xfrm>
            <a:off x="3465552" y="1739452"/>
            <a:ext cx="840900" cy="1856700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3" name="Google Shape;2123;g1f5d965ad35_0_2131"/>
          <p:cNvSpPr/>
          <p:nvPr/>
        </p:nvSpPr>
        <p:spPr>
          <a:xfrm>
            <a:off x="3889103" y="1739452"/>
            <a:ext cx="1944000" cy="18567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124" name="Google Shape;2124;g1f5d965ad35_0_2131"/>
          <p:cNvSpPr txBox="1"/>
          <p:nvPr/>
        </p:nvSpPr>
        <p:spPr>
          <a:xfrm>
            <a:off x="3457696" y="2498578"/>
            <a:ext cx="449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125" name="Google Shape;2125;g1f5d965ad35_0_2131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00" cy="13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26" name="Google Shape;2126;g1f5d965ad35_0_2131"/>
          <p:cNvSpPr/>
          <p:nvPr/>
        </p:nvSpPr>
        <p:spPr>
          <a:xfrm>
            <a:off x="6434995" y="1739452"/>
            <a:ext cx="840900" cy="1856700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7" name="Google Shape;2127;g1f5d965ad35_0_2131"/>
          <p:cNvSpPr/>
          <p:nvPr/>
        </p:nvSpPr>
        <p:spPr>
          <a:xfrm>
            <a:off x="6858546" y="1739452"/>
            <a:ext cx="1944000" cy="18567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128" name="Google Shape;2128;g1f5d965ad35_0_2131"/>
          <p:cNvSpPr txBox="1"/>
          <p:nvPr/>
        </p:nvSpPr>
        <p:spPr>
          <a:xfrm>
            <a:off x="6427139" y="2498578"/>
            <a:ext cx="449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129" name="Google Shape;2129;g1f5d965ad35_0_2131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00" cy="13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30" name="Google Shape;2130;g1f5d965ad35_0_21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31" name="Google Shape;2131;g1f5d965ad35_0_2131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1" name="Shape 2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3" name="Google Shape;2133;g1f5d965ad35_0_214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34" name="Google Shape;2134;g1f5d965ad35_0_2147"/>
          <p:cNvGrpSpPr/>
          <p:nvPr/>
        </p:nvGrpSpPr>
        <p:grpSpPr>
          <a:xfrm>
            <a:off x="0" y="2399230"/>
            <a:ext cx="9144000" cy="2349714"/>
            <a:chOff x="0" y="2182920"/>
            <a:chExt cx="9144000" cy="2349714"/>
          </a:xfrm>
        </p:grpSpPr>
        <p:sp>
          <p:nvSpPr>
            <p:cNvPr id="2135" name="Google Shape;2135;g1f5d965ad35_0_2147"/>
            <p:cNvSpPr/>
            <p:nvPr/>
          </p:nvSpPr>
          <p:spPr>
            <a:xfrm>
              <a:off x="0" y="2689734"/>
              <a:ext cx="9144000" cy="1842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136" name="Google Shape;2136;g1f5d965ad35_0_2147"/>
            <p:cNvGrpSpPr/>
            <p:nvPr/>
          </p:nvGrpSpPr>
          <p:grpSpPr>
            <a:xfrm>
              <a:off x="1229347" y="2182920"/>
              <a:ext cx="6685341" cy="1002300"/>
              <a:chOff x="976268" y="2064936"/>
              <a:chExt cx="6685341" cy="1002300"/>
            </a:xfrm>
          </p:grpSpPr>
          <p:sp>
            <p:nvSpPr>
              <p:cNvPr id="2137" name="Google Shape;2137;g1f5d965ad35_0_2147"/>
              <p:cNvSpPr/>
              <p:nvPr/>
            </p:nvSpPr>
            <p:spPr>
              <a:xfrm>
                <a:off x="976268" y="2064936"/>
                <a:ext cx="1002300" cy="1002300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38" name="Google Shape;2138;g1f5d965ad35_0_2147"/>
              <p:cNvSpPr/>
              <p:nvPr/>
            </p:nvSpPr>
            <p:spPr>
              <a:xfrm>
                <a:off x="3817789" y="2064936"/>
                <a:ext cx="1002300" cy="1002300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39" name="Google Shape;2139;g1f5d965ad35_0_2147"/>
              <p:cNvSpPr/>
              <p:nvPr/>
            </p:nvSpPr>
            <p:spPr>
              <a:xfrm>
                <a:off x="6659309" y="2064936"/>
                <a:ext cx="1002300" cy="1002300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140" name="Google Shape;2140;g1f5d965ad35_0_2147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00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41" name="Google Shape;2141;g1f5d965ad35_0_2147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42" name="Google Shape;2142;g1f5d965ad35_0_2147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43" name="Google Shape;2143;g1f5d965ad35_0_2147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44" name="Google Shape;2144;g1f5d965ad35_0_2147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45" name="Google Shape;2145;g1f5d965ad35_0_2147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46" name="Google Shape;2146;g1f5d965ad35_0_2147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47" name="Google Shape;2147;g1f5d965ad35_0_21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48" name="Google Shape;2148;g1f5d965ad35_0_2147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1" name="Shape 2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" name="Google Shape;2150;g1f5d965ad35_0_216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51" name="Google Shape;2151;g1f5d965ad35_0_2164"/>
          <p:cNvGrpSpPr/>
          <p:nvPr/>
        </p:nvGrpSpPr>
        <p:grpSpPr>
          <a:xfrm>
            <a:off x="0" y="2399230"/>
            <a:ext cx="9144000" cy="2349714"/>
            <a:chOff x="0" y="2182920"/>
            <a:chExt cx="9144000" cy="2349714"/>
          </a:xfrm>
        </p:grpSpPr>
        <p:sp>
          <p:nvSpPr>
            <p:cNvPr id="2152" name="Google Shape;2152;g1f5d965ad35_0_2164"/>
            <p:cNvSpPr/>
            <p:nvPr/>
          </p:nvSpPr>
          <p:spPr>
            <a:xfrm>
              <a:off x="0" y="2689734"/>
              <a:ext cx="9144000" cy="18429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153" name="Google Shape;2153;g1f5d965ad35_0_2164"/>
            <p:cNvGrpSpPr/>
            <p:nvPr/>
          </p:nvGrpSpPr>
          <p:grpSpPr>
            <a:xfrm>
              <a:off x="1229347" y="2182920"/>
              <a:ext cx="6685341" cy="1002300"/>
              <a:chOff x="976268" y="2064936"/>
              <a:chExt cx="6685341" cy="1002300"/>
            </a:xfrm>
          </p:grpSpPr>
          <p:sp>
            <p:nvSpPr>
              <p:cNvPr id="2154" name="Google Shape;2154;g1f5d965ad35_0_2164"/>
              <p:cNvSpPr/>
              <p:nvPr/>
            </p:nvSpPr>
            <p:spPr>
              <a:xfrm>
                <a:off x="976268" y="2064936"/>
                <a:ext cx="1002300" cy="10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5" name="Google Shape;2155;g1f5d965ad35_0_2164"/>
              <p:cNvSpPr/>
              <p:nvPr/>
            </p:nvSpPr>
            <p:spPr>
              <a:xfrm>
                <a:off x="3817789" y="2064936"/>
                <a:ext cx="1002300" cy="10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6" name="Google Shape;2156;g1f5d965ad35_0_2164"/>
              <p:cNvSpPr/>
              <p:nvPr/>
            </p:nvSpPr>
            <p:spPr>
              <a:xfrm>
                <a:off x="6659309" y="2064936"/>
                <a:ext cx="1002300" cy="10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157" name="Google Shape;2157;g1f5d965ad35_0_2164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00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58" name="Google Shape;2158;g1f5d965ad35_0_2164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59" name="Google Shape;2159;g1f5d965ad35_0_2164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60" name="Google Shape;2160;g1f5d965ad35_0_2164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61" name="Google Shape;2161;g1f5d965ad35_0_2164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62" name="Google Shape;2162;g1f5d965ad35_0_2164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63" name="Google Shape;2163;g1f5d965ad35_0_2164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64" name="Google Shape;2164;g1f5d965ad35_0_216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65" name="Google Shape;2165;g1f5d965ad35_0_2164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1" name="Shape 2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7" name="Google Shape;2167;g1f5d965ad35_0_218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68" name="Google Shape;2168;g1f5d965ad35_0_2181"/>
          <p:cNvGrpSpPr/>
          <p:nvPr/>
        </p:nvGrpSpPr>
        <p:grpSpPr>
          <a:xfrm>
            <a:off x="0" y="2399230"/>
            <a:ext cx="9144000" cy="2349714"/>
            <a:chOff x="0" y="2182920"/>
            <a:chExt cx="9144000" cy="2349714"/>
          </a:xfrm>
        </p:grpSpPr>
        <p:sp>
          <p:nvSpPr>
            <p:cNvPr id="2169" name="Google Shape;2169;g1f5d965ad35_0_2181"/>
            <p:cNvSpPr/>
            <p:nvPr/>
          </p:nvSpPr>
          <p:spPr>
            <a:xfrm>
              <a:off x="0" y="2689734"/>
              <a:ext cx="9144000" cy="1842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170" name="Google Shape;2170;g1f5d965ad35_0_2181"/>
            <p:cNvGrpSpPr/>
            <p:nvPr/>
          </p:nvGrpSpPr>
          <p:grpSpPr>
            <a:xfrm>
              <a:off x="1229347" y="2182920"/>
              <a:ext cx="6685341" cy="1002300"/>
              <a:chOff x="976268" y="2064936"/>
              <a:chExt cx="6685341" cy="1002300"/>
            </a:xfrm>
          </p:grpSpPr>
          <p:sp>
            <p:nvSpPr>
              <p:cNvPr id="2171" name="Google Shape;2171;g1f5d965ad35_0_2181"/>
              <p:cNvSpPr/>
              <p:nvPr/>
            </p:nvSpPr>
            <p:spPr>
              <a:xfrm>
                <a:off x="976268" y="2064936"/>
                <a:ext cx="1002300" cy="10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2" name="Google Shape;2172;g1f5d965ad35_0_2181"/>
              <p:cNvSpPr/>
              <p:nvPr/>
            </p:nvSpPr>
            <p:spPr>
              <a:xfrm>
                <a:off x="3817789" y="2064936"/>
                <a:ext cx="1002300" cy="10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3" name="Google Shape;2173;g1f5d965ad35_0_2181"/>
              <p:cNvSpPr/>
              <p:nvPr/>
            </p:nvSpPr>
            <p:spPr>
              <a:xfrm>
                <a:off x="6659309" y="2064936"/>
                <a:ext cx="1002300" cy="10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174" name="Google Shape;2174;g1f5d965ad35_0_218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00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75" name="Google Shape;2175;g1f5d965ad35_0_218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76" name="Google Shape;2176;g1f5d965ad35_0_218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77" name="Google Shape;2177;g1f5d965ad35_0_218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78" name="Google Shape;2178;g1f5d965ad35_0_218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79" name="Google Shape;2179;g1f5d965ad35_0_218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80" name="Google Shape;2180;g1f5d965ad35_0_218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81" name="Google Shape;2181;g1f5d965ad35_0_21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82" name="Google Shape;2182;g1f5d965ad35_0_2181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1" name="Shape 2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4" name="Google Shape;2184;g1f5d965ad35_0_219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85" name="Google Shape;2185;g1f5d965ad35_0_2198"/>
          <p:cNvGrpSpPr/>
          <p:nvPr/>
        </p:nvGrpSpPr>
        <p:grpSpPr>
          <a:xfrm>
            <a:off x="0" y="2399230"/>
            <a:ext cx="9144000" cy="2349714"/>
            <a:chOff x="0" y="2182920"/>
            <a:chExt cx="9144000" cy="2349714"/>
          </a:xfrm>
        </p:grpSpPr>
        <p:sp>
          <p:nvSpPr>
            <p:cNvPr id="2186" name="Google Shape;2186;g1f5d965ad35_0_2198"/>
            <p:cNvSpPr/>
            <p:nvPr/>
          </p:nvSpPr>
          <p:spPr>
            <a:xfrm>
              <a:off x="0" y="2689734"/>
              <a:ext cx="9144000" cy="1842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187" name="Google Shape;2187;g1f5d965ad35_0_2198"/>
            <p:cNvGrpSpPr/>
            <p:nvPr/>
          </p:nvGrpSpPr>
          <p:grpSpPr>
            <a:xfrm>
              <a:off x="1229347" y="2182920"/>
              <a:ext cx="6685341" cy="1002300"/>
              <a:chOff x="976268" y="2064936"/>
              <a:chExt cx="6685341" cy="1002300"/>
            </a:xfrm>
          </p:grpSpPr>
          <p:sp>
            <p:nvSpPr>
              <p:cNvPr id="2188" name="Google Shape;2188;g1f5d965ad35_0_2198"/>
              <p:cNvSpPr/>
              <p:nvPr/>
            </p:nvSpPr>
            <p:spPr>
              <a:xfrm>
                <a:off x="976268" y="2064936"/>
                <a:ext cx="1002300" cy="10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9" name="Google Shape;2189;g1f5d965ad35_0_2198"/>
              <p:cNvSpPr/>
              <p:nvPr/>
            </p:nvSpPr>
            <p:spPr>
              <a:xfrm>
                <a:off x="3817789" y="2064936"/>
                <a:ext cx="1002300" cy="10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90" name="Google Shape;2190;g1f5d965ad35_0_2198"/>
              <p:cNvSpPr/>
              <p:nvPr/>
            </p:nvSpPr>
            <p:spPr>
              <a:xfrm>
                <a:off x="6659309" y="2064936"/>
                <a:ext cx="1002300" cy="10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191" name="Google Shape;2191;g1f5d965ad35_0_2198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00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92" name="Google Shape;2192;g1f5d965ad35_0_2198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93" name="Google Shape;2193;g1f5d965ad35_0_2198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94" name="Google Shape;2194;g1f5d965ad35_0_2198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95" name="Google Shape;2195;g1f5d965ad35_0_2198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96" name="Google Shape;2196;g1f5d965ad35_0_2198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97" name="Google Shape;2197;g1f5d965ad35_0_2198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98" name="Google Shape;2198;g1f5d965ad35_0_219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99" name="Google Shape;2199;g1f5d965ad35_0_2198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1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1" name="Google Shape;2201;g1f5d965ad35_0_221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202" name="Google Shape;2202;g1f5d965ad35_0_2215"/>
          <p:cNvSpPr/>
          <p:nvPr/>
        </p:nvSpPr>
        <p:spPr>
          <a:xfrm>
            <a:off x="0" y="2091264"/>
            <a:ext cx="9144000" cy="2197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03" name="Google Shape;2203;g1f5d965ad35_0_221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204" name="Google Shape;2204;g1f5d965ad35_0_2215"/>
          <p:cNvSpPr/>
          <p:nvPr/>
        </p:nvSpPr>
        <p:spPr>
          <a:xfrm>
            <a:off x="1165467" y="1672293"/>
            <a:ext cx="799800" cy="799800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5" name="Google Shape;2205;g1f5d965ad35_0_221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700" cy="3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06" name="Google Shape;2206;g1f5d965ad35_0_2215"/>
          <p:cNvSpPr/>
          <p:nvPr/>
        </p:nvSpPr>
        <p:spPr>
          <a:xfrm>
            <a:off x="4172079" y="1672293"/>
            <a:ext cx="799800" cy="799800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g1f5d965ad35_0_221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700" cy="3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08" name="Google Shape;2208;g1f5d965ad35_0_2215"/>
          <p:cNvSpPr/>
          <p:nvPr/>
        </p:nvSpPr>
        <p:spPr>
          <a:xfrm>
            <a:off x="7178690" y="1672293"/>
            <a:ext cx="799800" cy="799800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9" name="Google Shape;2209;g1f5d965ad35_0_221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700" cy="3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10" name="Google Shape;2210;g1f5d965ad35_0_221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700" cy="482700"/>
          </a:xfrm>
          <a:prstGeom prst="rect">
            <a:avLst/>
          </a:prstGeom>
          <a:noFill/>
          <a:ln>
            <a:noFill/>
          </a:ln>
        </p:spPr>
      </p:sp>
      <p:sp>
        <p:nvSpPr>
          <p:cNvPr id="2211" name="Google Shape;2211;g1f5d965ad35_0_221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700" cy="482700"/>
          </a:xfrm>
          <a:prstGeom prst="rect">
            <a:avLst/>
          </a:prstGeom>
          <a:noFill/>
          <a:ln>
            <a:noFill/>
          </a:ln>
        </p:spPr>
      </p:sp>
      <p:sp>
        <p:nvSpPr>
          <p:cNvPr id="2212" name="Google Shape;2212;g1f5d965ad35_0_221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700" cy="482700"/>
          </a:xfrm>
          <a:prstGeom prst="rect">
            <a:avLst/>
          </a:prstGeom>
          <a:noFill/>
          <a:ln>
            <a:noFill/>
          </a:ln>
        </p:spPr>
      </p:sp>
      <p:sp>
        <p:nvSpPr>
          <p:cNvPr id="2213" name="Google Shape;2213;g1f5d965ad35_0_221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700" cy="8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14" name="Google Shape;2214;g1f5d965ad35_0_221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700" cy="8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15" name="Google Shape;2215;g1f5d965ad35_0_221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700" cy="8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16" name="Google Shape;2216;g1f5d965ad35_0_221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17" name="Google Shape;2217;g1f5d965ad35_0_2215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22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" name="Google Shape;137;p2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227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1" name="Shape 2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9" name="Google Shape;2219;g1f5d965ad35_0_223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220" name="Google Shape;2220;g1f5d965ad35_0_2233"/>
          <p:cNvSpPr/>
          <p:nvPr/>
        </p:nvSpPr>
        <p:spPr>
          <a:xfrm>
            <a:off x="0" y="2091264"/>
            <a:ext cx="9144000" cy="2197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21" name="Google Shape;2221;g1f5d965ad35_0_2233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222" name="Google Shape;2222;g1f5d965ad35_0_2233"/>
          <p:cNvSpPr/>
          <p:nvPr/>
        </p:nvSpPr>
        <p:spPr>
          <a:xfrm>
            <a:off x="1165467" y="1672293"/>
            <a:ext cx="799800" cy="799800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3" name="Google Shape;2223;g1f5d965ad35_0_2233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700" cy="3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24" name="Google Shape;2224;g1f5d965ad35_0_2233"/>
          <p:cNvSpPr/>
          <p:nvPr/>
        </p:nvSpPr>
        <p:spPr>
          <a:xfrm>
            <a:off x="4172079" y="1672293"/>
            <a:ext cx="799800" cy="799800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5" name="Google Shape;2225;g1f5d965ad35_0_2233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700" cy="3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26" name="Google Shape;2226;g1f5d965ad35_0_2233"/>
          <p:cNvSpPr/>
          <p:nvPr/>
        </p:nvSpPr>
        <p:spPr>
          <a:xfrm>
            <a:off x="7178690" y="1672293"/>
            <a:ext cx="799800" cy="799800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7" name="Google Shape;2227;g1f5d965ad35_0_2233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700" cy="3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28" name="Google Shape;2228;g1f5d965ad35_0_2233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700" cy="482700"/>
          </a:xfrm>
          <a:prstGeom prst="rect">
            <a:avLst/>
          </a:prstGeom>
          <a:noFill/>
          <a:ln>
            <a:noFill/>
          </a:ln>
        </p:spPr>
      </p:sp>
      <p:sp>
        <p:nvSpPr>
          <p:cNvPr id="2229" name="Google Shape;2229;g1f5d965ad35_0_2233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700" cy="482700"/>
          </a:xfrm>
          <a:prstGeom prst="rect">
            <a:avLst/>
          </a:prstGeom>
          <a:noFill/>
          <a:ln>
            <a:noFill/>
          </a:ln>
        </p:spPr>
      </p:sp>
      <p:sp>
        <p:nvSpPr>
          <p:cNvPr id="2230" name="Google Shape;2230;g1f5d965ad35_0_2233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700" cy="482700"/>
          </a:xfrm>
          <a:prstGeom prst="rect">
            <a:avLst/>
          </a:prstGeom>
          <a:noFill/>
          <a:ln>
            <a:noFill/>
          </a:ln>
        </p:spPr>
      </p:sp>
      <p:sp>
        <p:nvSpPr>
          <p:cNvPr id="2231" name="Google Shape;2231;g1f5d965ad35_0_2233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700" cy="8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32" name="Google Shape;2232;g1f5d965ad35_0_2233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700" cy="8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33" name="Google Shape;2233;g1f5d965ad35_0_2233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700" cy="8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34" name="Google Shape;2234;g1f5d965ad35_0_223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35" name="Google Shape;2235;g1f5d965ad35_0_2233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1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7" name="Google Shape;2237;g1f5d965ad35_0_225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238" name="Google Shape;2238;g1f5d965ad35_0_2251"/>
          <p:cNvSpPr/>
          <p:nvPr/>
        </p:nvSpPr>
        <p:spPr>
          <a:xfrm>
            <a:off x="1369704" y="2023249"/>
            <a:ext cx="6404700" cy="45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2239" name="Google Shape;2239;g1f5d965ad35_0_2251"/>
          <p:cNvGrpSpPr/>
          <p:nvPr/>
        </p:nvGrpSpPr>
        <p:grpSpPr>
          <a:xfrm>
            <a:off x="865742" y="1720353"/>
            <a:ext cx="7412606" cy="894892"/>
            <a:chOff x="865742" y="1720353"/>
            <a:chExt cx="7412606" cy="894892"/>
          </a:xfrm>
        </p:grpSpPr>
        <p:grpSp>
          <p:nvGrpSpPr>
            <p:cNvPr id="2240" name="Google Shape;2240;g1f5d965ad35_0_2251"/>
            <p:cNvGrpSpPr/>
            <p:nvPr/>
          </p:nvGrpSpPr>
          <p:grpSpPr>
            <a:xfrm>
              <a:off x="3119411" y="1720353"/>
              <a:ext cx="651600" cy="894892"/>
              <a:chOff x="2980317" y="2014294"/>
              <a:chExt cx="651600" cy="894892"/>
            </a:xfrm>
          </p:grpSpPr>
          <p:cxnSp>
            <p:nvCxnSpPr>
              <p:cNvPr id="2241" name="Google Shape;2241;g1f5d965ad35_0_2251"/>
              <p:cNvCxnSpPr>
                <a:endCxn id="2242" idx="4"/>
              </p:cNvCxnSpPr>
              <p:nvPr/>
            </p:nvCxnSpPr>
            <p:spPr>
              <a:xfrm rot="10800000">
                <a:off x="3306109" y="2595086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243" name="Google Shape;2243;g1f5d965ad35_0_2251"/>
              <p:cNvSpPr/>
              <p:nvPr/>
            </p:nvSpPr>
            <p:spPr>
              <a:xfrm>
                <a:off x="2980317" y="2014294"/>
                <a:ext cx="651600" cy="65160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242" name="Google Shape;2242;g1f5d965ad35_0_2251"/>
              <p:cNvSpPr/>
              <p:nvPr/>
            </p:nvSpPr>
            <p:spPr>
              <a:xfrm>
                <a:off x="3051109" y="2085086"/>
                <a:ext cx="510000" cy="510000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244" name="Google Shape;2244;g1f5d965ad35_0_2251"/>
            <p:cNvGrpSpPr/>
            <p:nvPr/>
          </p:nvGrpSpPr>
          <p:grpSpPr>
            <a:xfrm>
              <a:off x="5373080" y="1720353"/>
              <a:ext cx="651600" cy="894892"/>
              <a:chOff x="5071929" y="2014294"/>
              <a:chExt cx="651600" cy="894892"/>
            </a:xfrm>
          </p:grpSpPr>
          <p:cxnSp>
            <p:nvCxnSpPr>
              <p:cNvPr id="2245" name="Google Shape;2245;g1f5d965ad35_0_2251"/>
              <p:cNvCxnSpPr>
                <a:endCxn id="2246" idx="4"/>
              </p:cNvCxnSpPr>
              <p:nvPr/>
            </p:nvCxnSpPr>
            <p:spPr>
              <a:xfrm rot="10800000">
                <a:off x="5397721" y="2595086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247" name="Google Shape;2247;g1f5d965ad35_0_2251"/>
              <p:cNvSpPr/>
              <p:nvPr/>
            </p:nvSpPr>
            <p:spPr>
              <a:xfrm>
                <a:off x="5071929" y="2014294"/>
                <a:ext cx="651600" cy="65160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246" name="Google Shape;2246;g1f5d965ad35_0_2251"/>
              <p:cNvSpPr/>
              <p:nvPr/>
            </p:nvSpPr>
            <p:spPr>
              <a:xfrm>
                <a:off x="5142721" y="2085086"/>
                <a:ext cx="510000" cy="510000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248" name="Google Shape;2248;g1f5d965ad35_0_2251"/>
            <p:cNvGrpSpPr/>
            <p:nvPr/>
          </p:nvGrpSpPr>
          <p:grpSpPr>
            <a:xfrm>
              <a:off x="7626748" y="1720353"/>
              <a:ext cx="651600" cy="894892"/>
              <a:chOff x="7469822" y="2014294"/>
              <a:chExt cx="651600" cy="894892"/>
            </a:xfrm>
          </p:grpSpPr>
          <p:cxnSp>
            <p:nvCxnSpPr>
              <p:cNvPr id="2249" name="Google Shape;2249;g1f5d965ad35_0_2251"/>
              <p:cNvCxnSpPr>
                <a:endCxn id="2250" idx="4"/>
              </p:cNvCxnSpPr>
              <p:nvPr/>
            </p:nvCxnSpPr>
            <p:spPr>
              <a:xfrm rot="10800000">
                <a:off x="7795614" y="2595086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251" name="Google Shape;2251;g1f5d965ad35_0_2251"/>
              <p:cNvSpPr/>
              <p:nvPr/>
            </p:nvSpPr>
            <p:spPr>
              <a:xfrm>
                <a:off x="7469822" y="2014294"/>
                <a:ext cx="651600" cy="65160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250" name="Google Shape;2250;g1f5d965ad35_0_2251"/>
              <p:cNvSpPr/>
              <p:nvPr/>
            </p:nvSpPr>
            <p:spPr>
              <a:xfrm>
                <a:off x="7540614" y="2085086"/>
                <a:ext cx="510000" cy="510000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252" name="Google Shape;2252;g1f5d965ad35_0_2251"/>
            <p:cNvGrpSpPr/>
            <p:nvPr/>
          </p:nvGrpSpPr>
          <p:grpSpPr>
            <a:xfrm>
              <a:off x="865742" y="1720353"/>
              <a:ext cx="651600" cy="894892"/>
              <a:chOff x="888704" y="2014294"/>
              <a:chExt cx="651600" cy="894892"/>
            </a:xfrm>
          </p:grpSpPr>
          <p:cxnSp>
            <p:nvCxnSpPr>
              <p:cNvPr id="2253" name="Google Shape;2253;g1f5d965ad35_0_2251"/>
              <p:cNvCxnSpPr>
                <a:endCxn id="2254" idx="4"/>
              </p:cNvCxnSpPr>
              <p:nvPr/>
            </p:nvCxnSpPr>
            <p:spPr>
              <a:xfrm rot="10800000">
                <a:off x="1214496" y="2595086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255" name="Google Shape;2255;g1f5d965ad35_0_2251"/>
              <p:cNvSpPr/>
              <p:nvPr/>
            </p:nvSpPr>
            <p:spPr>
              <a:xfrm>
                <a:off x="888704" y="2014294"/>
                <a:ext cx="651600" cy="65160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254" name="Google Shape;2254;g1f5d965ad35_0_2251"/>
              <p:cNvSpPr/>
              <p:nvPr/>
            </p:nvSpPr>
            <p:spPr>
              <a:xfrm>
                <a:off x="959496" y="2085086"/>
                <a:ext cx="510000" cy="510000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256" name="Google Shape;2256;g1f5d965ad35_0_2251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57" name="Google Shape;2257;g1f5d965ad35_0_2251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58" name="Google Shape;2258;g1f5d965ad35_0_2251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59" name="Google Shape;2259;g1f5d965ad35_0_2251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60" name="Google Shape;2260;g1f5d965ad35_0_2251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800" cy="7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61" name="Google Shape;2261;g1f5d965ad35_0_2251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800" cy="7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62" name="Google Shape;2262;g1f5d965ad35_0_2251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800" cy="7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63" name="Google Shape;2263;g1f5d965ad35_0_2251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800" cy="7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64" name="Google Shape;2264;g1f5d965ad35_0_22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65" name="Google Shape;2265;g1f5d965ad35_0_2251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1" name="Shape 2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7" name="Google Shape;2267;g1f5d965ad35_0_228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68" name="Google Shape;2268;g1f5d965ad35_0_2281"/>
          <p:cNvGrpSpPr/>
          <p:nvPr/>
        </p:nvGrpSpPr>
        <p:grpSpPr>
          <a:xfrm>
            <a:off x="1114581" y="3141131"/>
            <a:ext cx="175200" cy="1120023"/>
            <a:chOff x="973176" y="3197693"/>
            <a:chExt cx="175200" cy="1120023"/>
          </a:xfrm>
        </p:grpSpPr>
        <p:sp>
          <p:nvSpPr>
            <p:cNvPr id="2269" name="Google Shape;2269;g1f5d965ad35_0_2281"/>
            <p:cNvSpPr/>
            <p:nvPr/>
          </p:nvSpPr>
          <p:spPr>
            <a:xfrm>
              <a:off x="973176" y="3197693"/>
              <a:ext cx="175200" cy="373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270" name="Google Shape;2270;g1f5d965ad35_0_2281"/>
            <p:cNvCxnSpPr/>
            <p:nvPr/>
          </p:nvCxnSpPr>
          <p:spPr>
            <a:xfrm>
              <a:off x="1060806" y="3403616"/>
              <a:ext cx="0" cy="914100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2271" name="Google Shape;2271;g1f5d965ad35_0_2281"/>
          <p:cNvGrpSpPr/>
          <p:nvPr/>
        </p:nvGrpSpPr>
        <p:grpSpPr>
          <a:xfrm>
            <a:off x="5033439" y="1436374"/>
            <a:ext cx="175200" cy="1120023"/>
            <a:chOff x="4892034" y="1492936"/>
            <a:chExt cx="175200" cy="1120023"/>
          </a:xfrm>
        </p:grpSpPr>
        <p:sp>
          <p:nvSpPr>
            <p:cNvPr id="2272" name="Google Shape;2272;g1f5d965ad35_0_2281"/>
            <p:cNvSpPr/>
            <p:nvPr/>
          </p:nvSpPr>
          <p:spPr>
            <a:xfrm>
              <a:off x="4892034" y="1492936"/>
              <a:ext cx="175200" cy="373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273" name="Google Shape;2273;g1f5d965ad35_0_2281"/>
            <p:cNvCxnSpPr/>
            <p:nvPr/>
          </p:nvCxnSpPr>
          <p:spPr>
            <a:xfrm>
              <a:off x="4979664" y="1698859"/>
              <a:ext cx="0" cy="914100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2274" name="Google Shape;2274;g1f5d965ad35_0_2281"/>
          <p:cNvGrpSpPr/>
          <p:nvPr/>
        </p:nvGrpSpPr>
        <p:grpSpPr>
          <a:xfrm>
            <a:off x="1114581" y="1436374"/>
            <a:ext cx="175200" cy="1120023"/>
            <a:chOff x="973176" y="1492936"/>
            <a:chExt cx="175200" cy="1120023"/>
          </a:xfrm>
        </p:grpSpPr>
        <p:cxnSp>
          <p:nvCxnSpPr>
            <p:cNvPr id="2275" name="Google Shape;2275;g1f5d965ad35_0_2281"/>
            <p:cNvCxnSpPr/>
            <p:nvPr/>
          </p:nvCxnSpPr>
          <p:spPr>
            <a:xfrm>
              <a:off x="1060806" y="1698859"/>
              <a:ext cx="0" cy="914100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276" name="Google Shape;2276;g1f5d965ad35_0_2281"/>
            <p:cNvSpPr/>
            <p:nvPr/>
          </p:nvSpPr>
          <p:spPr>
            <a:xfrm>
              <a:off x="973176" y="1492936"/>
              <a:ext cx="175200" cy="373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77" name="Google Shape;2277;g1f5d965ad35_0_2281"/>
          <p:cNvGrpSpPr/>
          <p:nvPr/>
        </p:nvGrpSpPr>
        <p:grpSpPr>
          <a:xfrm>
            <a:off x="5033439" y="3141131"/>
            <a:ext cx="175200" cy="1120023"/>
            <a:chOff x="4892034" y="3197693"/>
            <a:chExt cx="175200" cy="1120023"/>
          </a:xfrm>
        </p:grpSpPr>
        <p:cxnSp>
          <p:nvCxnSpPr>
            <p:cNvPr id="2278" name="Google Shape;2278;g1f5d965ad35_0_2281"/>
            <p:cNvCxnSpPr/>
            <p:nvPr/>
          </p:nvCxnSpPr>
          <p:spPr>
            <a:xfrm>
              <a:off x="4979664" y="3403616"/>
              <a:ext cx="0" cy="914100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279" name="Google Shape;2279;g1f5d965ad35_0_2281"/>
            <p:cNvSpPr/>
            <p:nvPr/>
          </p:nvSpPr>
          <p:spPr>
            <a:xfrm>
              <a:off x="4892034" y="3197693"/>
              <a:ext cx="175200" cy="373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80" name="Google Shape;2280;g1f5d965ad35_0_2281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81" name="Google Shape;2281;g1f5d965ad35_0_2281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82" name="Google Shape;2282;g1f5d965ad35_0_2281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83" name="Google Shape;2283;g1f5d965ad35_0_2281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84" name="Google Shape;2284;g1f5d965ad35_0_2281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85" name="Google Shape;2285;g1f5d965ad35_0_2281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86" name="Google Shape;2286;g1f5d965ad35_0_2281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87" name="Google Shape;2287;g1f5d965ad35_0_2281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88" name="Google Shape;2288;g1f5d965ad35_0_22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89" name="Google Shape;2289;g1f5d965ad35_0_2281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1" name="Shape 2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1" name="Google Shape;2291;g1f5d965ad35_0_230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79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92" name="Google Shape;2292;g1f5d965ad35_0_2305"/>
          <p:cNvGrpSpPr/>
          <p:nvPr/>
        </p:nvGrpSpPr>
        <p:grpSpPr>
          <a:xfrm>
            <a:off x="270520" y="225967"/>
            <a:ext cx="175200" cy="2964480"/>
            <a:chOff x="270520" y="1140367"/>
            <a:chExt cx="175200" cy="2964480"/>
          </a:xfrm>
        </p:grpSpPr>
        <p:grpSp>
          <p:nvGrpSpPr>
            <p:cNvPr id="2293" name="Google Shape;2293;g1f5d965ad35_0_2305"/>
            <p:cNvGrpSpPr/>
            <p:nvPr/>
          </p:nvGrpSpPr>
          <p:grpSpPr>
            <a:xfrm>
              <a:off x="270520" y="2780648"/>
              <a:ext cx="175200" cy="1324199"/>
              <a:chOff x="129115" y="2837210"/>
              <a:chExt cx="175200" cy="1324199"/>
            </a:xfrm>
          </p:grpSpPr>
          <p:sp>
            <p:nvSpPr>
              <p:cNvPr id="2294" name="Google Shape;2294;g1f5d965ad35_0_2305"/>
              <p:cNvSpPr/>
              <p:nvPr/>
            </p:nvSpPr>
            <p:spPr>
              <a:xfrm>
                <a:off x="129115" y="2837210"/>
                <a:ext cx="175200" cy="3738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295" name="Google Shape;2295;g1f5d965ad35_0_2305"/>
              <p:cNvCxnSpPr/>
              <p:nvPr/>
            </p:nvCxnSpPr>
            <p:spPr>
              <a:xfrm>
                <a:off x="216745" y="3048709"/>
                <a:ext cx="0" cy="11127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296" name="Google Shape;2296;g1f5d965ad35_0_2305"/>
            <p:cNvGrpSpPr/>
            <p:nvPr/>
          </p:nvGrpSpPr>
          <p:grpSpPr>
            <a:xfrm>
              <a:off x="270520" y="1140367"/>
              <a:ext cx="175200" cy="1310823"/>
              <a:chOff x="129115" y="1196929"/>
              <a:chExt cx="175200" cy="1310823"/>
            </a:xfrm>
          </p:grpSpPr>
          <p:cxnSp>
            <p:nvCxnSpPr>
              <p:cNvPr id="2297" name="Google Shape;2297;g1f5d965ad35_0_2305"/>
              <p:cNvCxnSpPr/>
              <p:nvPr/>
            </p:nvCxnSpPr>
            <p:spPr>
              <a:xfrm>
                <a:off x="216745" y="1402852"/>
                <a:ext cx="0" cy="11049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298" name="Google Shape;2298;g1f5d965ad35_0_2305"/>
              <p:cNvSpPr/>
              <p:nvPr/>
            </p:nvSpPr>
            <p:spPr>
              <a:xfrm>
                <a:off x="129115" y="1196929"/>
                <a:ext cx="175200" cy="3738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299" name="Google Shape;2299;g1f5d965ad35_0_2305"/>
          <p:cNvSpPr txBox="1"/>
          <p:nvPr/>
        </p:nvSpPr>
        <p:spPr>
          <a:xfrm>
            <a:off x="445780" y="1901300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0" name="Google Shape;2300;g1f5d965ad35_0_2305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1" name="Google Shape;2301;g1f5d965ad35_0_2305"/>
          <p:cNvSpPr txBox="1"/>
          <p:nvPr/>
        </p:nvSpPr>
        <p:spPr>
          <a:xfrm>
            <a:off x="489450" y="1058210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302" name="Google Shape;2302;g1f5d965ad35_0_2305"/>
          <p:cNvSpPr txBox="1"/>
          <p:nvPr/>
        </p:nvSpPr>
        <p:spPr>
          <a:xfrm>
            <a:off x="489450" y="2722389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1" name="Shape 2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4" name="Google Shape;2304;g1f5d965ad35_0_231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79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05" name="Google Shape;2305;g1f5d965ad35_0_2318"/>
          <p:cNvGrpSpPr/>
          <p:nvPr/>
        </p:nvGrpSpPr>
        <p:grpSpPr>
          <a:xfrm>
            <a:off x="270520" y="225967"/>
            <a:ext cx="175200" cy="2964480"/>
            <a:chOff x="270520" y="1140367"/>
            <a:chExt cx="175200" cy="2964480"/>
          </a:xfrm>
        </p:grpSpPr>
        <p:grpSp>
          <p:nvGrpSpPr>
            <p:cNvPr id="2306" name="Google Shape;2306;g1f5d965ad35_0_2318"/>
            <p:cNvGrpSpPr/>
            <p:nvPr/>
          </p:nvGrpSpPr>
          <p:grpSpPr>
            <a:xfrm>
              <a:off x="270520" y="2780648"/>
              <a:ext cx="175200" cy="1324199"/>
              <a:chOff x="129115" y="2837210"/>
              <a:chExt cx="175200" cy="1324199"/>
            </a:xfrm>
          </p:grpSpPr>
          <p:sp>
            <p:nvSpPr>
              <p:cNvPr id="2307" name="Google Shape;2307;g1f5d965ad35_0_2318"/>
              <p:cNvSpPr/>
              <p:nvPr/>
            </p:nvSpPr>
            <p:spPr>
              <a:xfrm>
                <a:off x="129115" y="2837210"/>
                <a:ext cx="175200" cy="3738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308" name="Google Shape;2308;g1f5d965ad35_0_2318"/>
              <p:cNvCxnSpPr/>
              <p:nvPr/>
            </p:nvCxnSpPr>
            <p:spPr>
              <a:xfrm>
                <a:off x="216745" y="3048709"/>
                <a:ext cx="0" cy="11127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09" name="Google Shape;2309;g1f5d965ad35_0_2318"/>
            <p:cNvGrpSpPr/>
            <p:nvPr/>
          </p:nvGrpSpPr>
          <p:grpSpPr>
            <a:xfrm>
              <a:off x="270520" y="1140367"/>
              <a:ext cx="175200" cy="1310823"/>
              <a:chOff x="129115" y="1196929"/>
              <a:chExt cx="175200" cy="1310823"/>
            </a:xfrm>
          </p:grpSpPr>
          <p:cxnSp>
            <p:nvCxnSpPr>
              <p:cNvPr id="2310" name="Google Shape;2310;g1f5d965ad35_0_2318"/>
              <p:cNvCxnSpPr/>
              <p:nvPr/>
            </p:nvCxnSpPr>
            <p:spPr>
              <a:xfrm>
                <a:off x="216745" y="1402852"/>
                <a:ext cx="0" cy="11049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311" name="Google Shape;2311;g1f5d965ad35_0_2318"/>
              <p:cNvSpPr/>
              <p:nvPr/>
            </p:nvSpPr>
            <p:spPr>
              <a:xfrm>
                <a:off x="129115" y="1196929"/>
                <a:ext cx="175200" cy="3738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312" name="Google Shape;2312;g1f5d965ad35_0_2318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13" name="Google Shape;2313;g1f5d965ad35_0_2318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14" name="Google Shape;2314;g1f5d965ad35_0_2318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15" name="Google Shape;2315;g1f5d965ad35_0_2318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1" name="Shape 2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7" name="Google Shape;2317;g1f5d965ad35_0_233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18" name="Google Shape;2318;g1f5d965ad35_0_2331"/>
          <p:cNvGrpSpPr/>
          <p:nvPr/>
        </p:nvGrpSpPr>
        <p:grpSpPr>
          <a:xfrm>
            <a:off x="240076" y="2283836"/>
            <a:ext cx="8664246" cy="930835"/>
            <a:chOff x="198438" y="775483"/>
            <a:chExt cx="8634888" cy="927681"/>
          </a:xfrm>
        </p:grpSpPr>
        <p:pic>
          <p:nvPicPr>
            <p:cNvPr id="2319" name="Google Shape;2319;g1f5d965ad35_0_233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20" name="Google Shape;2320;g1f5d965ad35_0_2331"/>
            <p:cNvSpPr txBox="1"/>
            <p:nvPr/>
          </p:nvSpPr>
          <p:spPr>
            <a:xfrm>
              <a:off x="1373561" y="1093639"/>
              <a:ext cx="504600" cy="291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1" name="Google Shape;2321;g1f5d965ad35_0_2331"/>
            <p:cNvSpPr txBox="1"/>
            <p:nvPr/>
          </p:nvSpPr>
          <p:spPr>
            <a:xfrm>
              <a:off x="3315869" y="1093639"/>
              <a:ext cx="504600" cy="291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2" name="Google Shape;2322;g1f5d965ad35_0_2331"/>
            <p:cNvSpPr txBox="1"/>
            <p:nvPr/>
          </p:nvSpPr>
          <p:spPr>
            <a:xfrm>
              <a:off x="5225949" y="1093639"/>
              <a:ext cx="504600" cy="291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3" name="Google Shape;2323;g1f5d965ad35_0_2331"/>
            <p:cNvSpPr txBox="1"/>
            <p:nvPr/>
          </p:nvSpPr>
          <p:spPr>
            <a:xfrm>
              <a:off x="7168257" y="1093639"/>
              <a:ext cx="504600" cy="291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24" name="Google Shape;2324;g1f5d965ad35_0_2331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600" cy="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25" name="Google Shape;2325;g1f5d965ad35_0_2331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600" cy="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26" name="Google Shape;2326;g1f5d965ad35_0_2331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600" cy="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27" name="Google Shape;2327;g1f5d965ad35_0_2331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600" cy="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28" name="Google Shape;2328;g1f5d965ad35_0_23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29" name="Google Shape;2329;g1f5d965ad35_0_2331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1" name="Shape 2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1" name="Google Shape;2331;g1f5d965ad35_0_234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32" name="Google Shape;2332;g1f5d965ad35_0_2345"/>
          <p:cNvSpPr/>
          <p:nvPr/>
        </p:nvSpPr>
        <p:spPr>
          <a:xfrm>
            <a:off x="775398" y="1631221"/>
            <a:ext cx="940500" cy="9405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3" name="Google Shape;2333;g1f5d965ad35_0_2345"/>
          <p:cNvSpPr/>
          <p:nvPr/>
        </p:nvSpPr>
        <p:spPr>
          <a:xfrm>
            <a:off x="777473" y="3291039"/>
            <a:ext cx="940500" cy="940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4" name="Google Shape;2334;g1f5d965ad35_0_2345"/>
          <p:cNvSpPr/>
          <p:nvPr/>
        </p:nvSpPr>
        <p:spPr>
          <a:xfrm>
            <a:off x="5148140" y="1631221"/>
            <a:ext cx="940500" cy="940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5" name="Google Shape;2335;g1f5d965ad35_0_2345"/>
          <p:cNvSpPr/>
          <p:nvPr/>
        </p:nvSpPr>
        <p:spPr>
          <a:xfrm>
            <a:off x="5150215" y="3291039"/>
            <a:ext cx="940500" cy="9405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6" name="Google Shape;2336;g1f5d965ad35_0_2345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00" cy="8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37" name="Google Shape;2337;g1f5d965ad35_0_2345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00" cy="8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38" name="Google Shape;2338;g1f5d965ad35_0_2345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00" cy="8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39" name="Google Shape;2339;g1f5d965ad35_0_2345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00" cy="8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40" name="Google Shape;2340;g1f5d965ad35_0_2345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00" cy="930900"/>
          </a:xfrm>
          <a:prstGeom prst="rect">
            <a:avLst/>
          </a:prstGeom>
          <a:noFill/>
          <a:ln>
            <a:noFill/>
          </a:ln>
        </p:spPr>
      </p:sp>
      <p:sp>
        <p:nvSpPr>
          <p:cNvPr id="2341" name="Google Shape;2341;g1f5d965ad35_0_2345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00" cy="930900"/>
          </a:xfrm>
          <a:prstGeom prst="rect">
            <a:avLst/>
          </a:prstGeom>
          <a:noFill/>
          <a:ln>
            <a:noFill/>
          </a:ln>
        </p:spPr>
      </p:sp>
      <p:sp>
        <p:nvSpPr>
          <p:cNvPr id="2342" name="Google Shape;2342;g1f5d965ad35_0_2345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00" cy="930900"/>
          </a:xfrm>
          <a:prstGeom prst="rect">
            <a:avLst/>
          </a:prstGeom>
          <a:noFill/>
          <a:ln>
            <a:noFill/>
          </a:ln>
        </p:spPr>
      </p:sp>
      <p:sp>
        <p:nvSpPr>
          <p:cNvPr id="2343" name="Google Shape;2343;g1f5d965ad35_0_2345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00" cy="930900"/>
          </a:xfrm>
          <a:prstGeom prst="rect">
            <a:avLst/>
          </a:prstGeom>
          <a:noFill/>
          <a:ln>
            <a:noFill/>
          </a:ln>
        </p:spPr>
      </p:sp>
      <p:sp>
        <p:nvSpPr>
          <p:cNvPr id="2344" name="Google Shape;2344;g1f5d965ad35_0_234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45" name="Google Shape;2345;g1f5d965ad35_0_2345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1" name="Shape 2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7" name="Google Shape;2347;g1f5d965ad35_0_236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48" name="Google Shape;2348;g1f5d965ad35_0_2361"/>
          <p:cNvGrpSpPr/>
          <p:nvPr/>
        </p:nvGrpSpPr>
        <p:grpSpPr>
          <a:xfrm>
            <a:off x="0" y="2399230"/>
            <a:ext cx="9144000" cy="2349714"/>
            <a:chOff x="0" y="2182920"/>
            <a:chExt cx="9144000" cy="2349714"/>
          </a:xfrm>
        </p:grpSpPr>
        <p:sp>
          <p:nvSpPr>
            <p:cNvPr id="2349" name="Google Shape;2349;g1f5d965ad35_0_2361"/>
            <p:cNvSpPr/>
            <p:nvPr/>
          </p:nvSpPr>
          <p:spPr>
            <a:xfrm>
              <a:off x="0" y="2689734"/>
              <a:ext cx="9144000" cy="1842900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350" name="Google Shape;2350;g1f5d965ad35_0_2361"/>
            <p:cNvGrpSpPr/>
            <p:nvPr/>
          </p:nvGrpSpPr>
          <p:grpSpPr>
            <a:xfrm>
              <a:off x="1229347" y="2182920"/>
              <a:ext cx="6685341" cy="1002300"/>
              <a:chOff x="976268" y="2064936"/>
              <a:chExt cx="6685341" cy="1002300"/>
            </a:xfrm>
          </p:grpSpPr>
          <p:sp>
            <p:nvSpPr>
              <p:cNvPr id="2351" name="Google Shape;2351;g1f5d965ad35_0_2361"/>
              <p:cNvSpPr/>
              <p:nvPr/>
            </p:nvSpPr>
            <p:spPr>
              <a:xfrm>
                <a:off x="976268" y="2064936"/>
                <a:ext cx="1002300" cy="1002300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52" name="Google Shape;2352;g1f5d965ad35_0_2361"/>
              <p:cNvSpPr/>
              <p:nvPr/>
            </p:nvSpPr>
            <p:spPr>
              <a:xfrm>
                <a:off x="3817789" y="2064936"/>
                <a:ext cx="1002300" cy="1002300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53" name="Google Shape;2353;g1f5d965ad35_0_2361"/>
              <p:cNvSpPr/>
              <p:nvPr/>
            </p:nvSpPr>
            <p:spPr>
              <a:xfrm>
                <a:off x="6659309" y="2064936"/>
                <a:ext cx="1002300" cy="1002300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354" name="Google Shape;2354;g1f5d965ad35_0_236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00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55" name="Google Shape;2355;g1f5d965ad35_0_236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56" name="Google Shape;2356;g1f5d965ad35_0_236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57" name="Google Shape;2357;g1f5d965ad35_0_236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58" name="Google Shape;2358;g1f5d965ad35_0_236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359" name="Google Shape;2359;g1f5d965ad35_0_236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360" name="Google Shape;2360;g1f5d965ad35_0_236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361" name="Google Shape;2361;g1f5d965ad35_0_23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62" name="Google Shape;2362;g1f5d965ad35_0_2361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1" name="Shape 2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64" name="Google Shape;2364;g1f5d965ad35_0_2378"/>
          <p:cNvGrpSpPr/>
          <p:nvPr/>
        </p:nvGrpSpPr>
        <p:grpSpPr>
          <a:xfrm>
            <a:off x="3138739" y="1728182"/>
            <a:ext cx="2866558" cy="2848948"/>
            <a:chOff x="-15798" y="0"/>
            <a:chExt cx="2571596" cy="2555798"/>
          </a:xfrm>
        </p:grpSpPr>
        <p:sp>
          <p:nvSpPr>
            <p:cNvPr id="2365" name="Google Shape;2365;g1f5d965ad35_0_2378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366" name="Google Shape;2366;g1f5d965ad35_0_2378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367" name="Google Shape;2367;g1f5d965ad35_0_2378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368" name="Google Shape;2368;g1f5d965ad35_0_2378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369" name="Google Shape;2369;g1f5d965ad35_0_2378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370" name="Google Shape;2370;g1f5d965ad35_0_2378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700" cy="40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71" name="Google Shape;2371;g1f5d965ad35_0_2378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72" name="Google Shape;2372;g1f5d965ad35_0_2378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73" name="Google Shape;2373;g1f5d965ad35_0_2378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74" name="Google Shape;2374;g1f5d965ad35_0_2378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75" name="Google Shape;2375;g1f5d965ad35_0_2378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76" name="Google Shape;2376;g1f5d965ad35_0_2378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77" name="Google Shape;2377;g1f5d965ad35_0_2378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78" name="Google Shape;2378;g1f5d965ad35_0_2378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79" name="Google Shape;2379;g1f5d965ad35_0_2378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2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80" name="Google Shape;2380;g1f5d965ad35_0_2378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2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81" name="Google Shape;2381;g1f5d965ad35_0_2378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2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82" name="Google Shape;2382;g1f5d965ad35_0_2378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2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1" name="Shape 2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4" name="Google Shape;2384;g1f5d965ad35_0_2398"/>
          <p:cNvGrpSpPr/>
          <p:nvPr/>
        </p:nvGrpSpPr>
        <p:grpSpPr>
          <a:xfrm>
            <a:off x="3138739" y="1728182"/>
            <a:ext cx="2866558" cy="2848948"/>
            <a:chOff x="-15798" y="0"/>
            <a:chExt cx="2571596" cy="2555798"/>
          </a:xfrm>
        </p:grpSpPr>
        <p:sp>
          <p:nvSpPr>
            <p:cNvPr id="2385" name="Google Shape;2385;g1f5d965ad35_0_2398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386" name="Google Shape;2386;g1f5d965ad35_0_2398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387" name="Google Shape;2387;g1f5d965ad35_0_2398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388" name="Google Shape;2388;g1f5d965ad35_0_2398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389" name="Google Shape;2389;g1f5d965ad35_0_2398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390" name="Google Shape;2390;g1f5d965ad35_0_2398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700" cy="40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91" name="Google Shape;2391;g1f5d965ad35_0_2398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92" name="Google Shape;2392;g1f5d965ad35_0_2398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93" name="Google Shape;2393;g1f5d965ad35_0_2398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94" name="Google Shape;2394;g1f5d965ad35_0_2398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95" name="Google Shape;2395;g1f5d965ad35_0_2398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96" name="Google Shape;2396;g1f5d965ad35_0_2398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97" name="Google Shape;2397;g1f5d965ad35_0_2398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98" name="Google Shape;2398;g1f5d965ad35_0_2398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99" name="Google Shape;2399;g1f5d965ad35_0_2398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2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00" name="Google Shape;2400;g1f5d965ad35_0_2398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2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01" name="Google Shape;2401;g1f5d965ad35_0_2398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2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02" name="Google Shape;2402;g1f5d965ad35_0_2398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2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2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2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2" name="Google Shape;142;p22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p228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44" name="Google Shape;144;p228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5" name="Google Shape;145;p228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28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1" name="Shape 2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4" name="Google Shape;2404;g1f5d965ad35_0_241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05" name="Google Shape;2405;g1f5d965ad35_0_2418"/>
          <p:cNvGrpSpPr/>
          <p:nvPr/>
        </p:nvGrpSpPr>
        <p:grpSpPr>
          <a:xfrm>
            <a:off x="2525236" y="825418"/>
            <a:ext cx="4093610" cy="4069126"/>
            <a:chOff x="2519466" y="821088"/>
            <a:chExt cx="4348428" cy="4322420"/>
          </a:xfrm>
        </p:grpSpPr>
        <p:sp>
          <p:nvSpPr>
            <p:cNvPr id="2406" name="Google Shape;2406;g1f5d965ad35_0_2418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07" name="Google Shape;2407;g1f5d965ad35_0_2418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08" name="Google Shape;2408;g1f5d965ad35_0_2418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09" name="Google Shape;2409;g1f5d965ad35_0_2418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10" name="Google Shape;2410;g1f5d965ad35_0_2418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11" name="Google Shape;2411;g1f5d965ad35_0_2418"/>
            <p:cNvSpPr/>
            <p:nvPr/>
          </p:nvSpPr>
          <p:spPr>
            <a:xfrm>
              <a:off x="4284700" y="2556862"/>
              <a:ext cx="825900" cy="8259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412" name="Google Shape;2412;g1f5d965ad35_0_2418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13" name="Google Shape;2413;g1f5d965ad35_0_2418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14" name="Google Shape;2414;g1f5d965ad35_0_2418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15" name="Google Shape;2415;g1f5d965ad35_0_2418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16" name="Google Shape;2416;g1f5d965ad35_0_241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17" name="Google Shape;2417;g1f5d965ad35_0_2418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1" name="Shape 2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9" name="Google Shape;2419;g1f5d965ad35_0_243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20" name="Google Shape;2420;g1f5d965ad35_0_2433"/>
          <p:cNvGrpSpPr/>
          <p:nvPr/>
        </p:nvGrpSpPr>
        <p:grpSpPr>
          <a:xfrm>
            <a:off x="2525236" y="825418"/>
            <a:ext cx="4093610" cy="4069126"/>
            <a:chOff x="2519466" y="821088"/>
            <a:chExt cx="4348428" cy="4322420"/>
          </a:xfrm>
        </p:grpSpPr>
        <p:sp>
          <p:nvSpPr>
            <p:cNvPr id="2421" name="Google Shape;2421;g1f5d965ad35_0_2433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22" name="Google Shape;2422;g1f5d965ad35_0_2433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23" name="Google Shape;2423;g1f5d965ad35_0_2433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24" name="Google Shape;2424;g1f5d965ad35_0_2433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25" name="Google Shape;2425;g1f5d965ad35_0_2433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26" name="Google Shape;2426;g1f5d965ad35_0_2433"/>
            <p:cNvSpPr/>
            <p:nvPr/>
          </p:nvSpPr>
          <p:spPr>
            <a:xfrm>
              <a:off x="4284700" y="2556862"/>
              <a:ext cx="825900" cy="8259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427" name="Google Shape;2427;g1f5d965ad35_0_2433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28" name="Google Shape;2428;g1f5d965ad35_0_2433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29" name="Google Shape;2429;g1f5d965ad35_0_2433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30" name="Google Shape;2430;g1f5d965ad35_0_2433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31" name="Google Shape;2431;g1f5d965ad35_0_243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32" name="Google Shape;2432;g1f5d965ad35_0_2433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2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4" name="Google Shape;2434;g1f5d965ad35_0_244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435" name="Google Shape;2435;g1f5d965ad35_0_24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36" name="Google Shape;2436;g1f5d965ad35_0_2448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437" name="Google Shape;2437;g1f5d965ad35_0_2448"/>
          <p:cNvGrpSpPr/>
          <p:nvPr/>
        </p:nvGrpSpPr>
        <p:grpSpPr>
          <a:xfrm>
            <a:off x="881569" y="2193816"/>
            <a:ext cx="397940" cy="646603"/>
            <a:chOff x="1400848" y="1624076"/>
            <a:chExt cx="560401" cy="910580"/>
          </a:xfrm>
        </p:grpSpPr>
        <p:grpSp>
          <p:nvGrpSpPr>
            <p:cNvPr id="2438" name="Google Shape;2438;g1f5d965ad35_0_2448"/>
            <p:cNvGrpSpPr/>
            <p:nvPr/>
          </p:nvGrpSpPr>
          <p:grpSpPr>
            <a:xfrm>
              <a:off x="1400848" y="1624076"/>
              <a:ext cx="560401" cy="825182"/>
              <a:chOff x="1342860" y="1647676"/>
              <a:chExt cx="560401" cy="825182"/>
            </a:xfrm>
          </p:grpSpPr>
          <p:sp>
            <p:nvSpPr>
              <p:cNvPr id="2439" name="Google Shape;2439;g1f5d965ad35_0_2448"/>
              <p:cNvSpPr/>
              <p:nvPr/>
            </p:nvSpPr>
            <p:spPr>
              <a:xfrm rot="2700000">
                <a:off x="1424929" y="1729745"/>
                <a:ext cx="396263" cy="39626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440" name="Google Shape;2440;g1f5d965ad35_0_2448"/>
              <p:cNvSpPr/>
              <p:nvPr/>
            </p:nvSpPr>
            <p:spPr>
              <a:xfrm rot="2700000">
                <a:off x="1424929" y="1994526"/>
                <a:ext cx="396263" cy="396263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2441" name="Google Shape;2441;g1f5d965ad35_0_2448"/>
            <p:cNvCxnSpPr/>
            <p:nvPr/>
          </p:nvCxnSpPr>
          <p:spPr>
            <a:xfrm>
              <a:off x="1681048" y="1841656"/>
              <a:ext cx="0" cy="693000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442" name="Google Shape;2442;g1f5d965ad35_0_2448"/>
            <p:cNvSpPr/>
            <p:nvPr/>
          </p:nvSpPr>
          <p:spPr>
            <a:xfrm rot="2700000">
              <a:off x="1559921" y="1891829"/>
              <a:ext cx="242255" cy="242255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443" name="Google Shape;2443;g1f5d965ad35_0_2448"/>
          <p:cNvGrpSpPr/>
          <p:nvPr/>
        </p:nvGrpSpPr>
        <p:grpSpPr>
          <a:xfrm>
            <a:off x="2622593" y="2193816"/>
            <a:ext cx="397940" cy="646603"/>
            <a:chOff x="1400848" y="1624076"/>
            <a:chExt cx="560401" cy="910580"/>
          </a:xfrm>
        </p:grpSpPr>
        <p:grpSp>
          <p:nvGrpSpPr>
            <p:cNvPr id="2444" name="Google Shape;2444;g1f5d965ad35_0_2448"/>
            <p:cNvGrpSpPr/>
            <p:nvPr/>
          </p:nvGrpSpPr>
          <p:grpSpPr>
            <a:xfrm>
              <a:off x="1400848" y="1624076"/>
              <a:ext cx="560401" cy="825182"/>
              <a:chOff x="1342860" y="1647676"/>
              <a:chExt cx="560401" cy="825182"/>
            </a:xfrm>
          </p:grpSpPr>
          <p:sp>
            <p:nvSpPr>
              <p:cNvPr id="2445" name="Google Shape;2445;g1f5d965ad35_0_2448"/>
              <p:cNvSpPr/>
              <p:nvPr/>
            </p:nvSpPr>
            <p:spPr>
              <a:xfrm rot="2700000">
                <a:off x="1424929" y="1729745"/>
                <a:ext cx="396263" cy="39626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446" name="Google Shape;2446;g1f5d965ad35_0_2448"/>
              <p:cNvSpPr/>
              <p:nvPr/>
            </p:nvSpPr>
            <p:spPr>
              <a:xfrm rot="2700000">
                <a:off x="1424929" y="1994526"/>
                <a:ext cx="396263" cy="396263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2447" name="Google Shape;2447;g1f5d965ad35_0_2448"/>
            <p:cNvCxnSpPr/>
            <p:nvPr/>
          </p:nvCxnSpPr>
          <p:spPr>
            <a:xfrm>
              <a:off x="1681048" y="1841656"/>
              <a:ext cx="0" cy="693000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448" name="Google Shape;2448;g1f5d965ad35_0_2448"/>
            <p:cNvSpPr/>
            <p:nvPr/>
          </p:nvSpPr>
          <p:spPr>
            <a:xfrm rot="2700000">
              <a:off x="1559921" y="1891829"/>
              <a:ext cx="242255" cy="242255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449" name="Google Shape;2449;g1f5d965ad35_0_2448"/>
          <p:cNvGrpSpPr/>
          <p:nvPr/>
        </p:nvGrpSpPr>
        <p:grpSpPr>
          <a:xfrm>
            <a:off x="4363617" y="2193816"/>
            <a:ext cx="397940" cy="646603"/>
            <a:chOff x="1400848" y="1624076"/>
            <a:chExt cx="560401" cy="910580"/>
          </a:xfrm>
        </p:grpSpPr>
        <p:grpSp>
          <p:nvGrpSpPr>
            <p:cNvPr id="2450" name="Google Shape;2450;g1f5d965ad35_0_2448"/>
            <p:cNvGrpSpPr/>
            <p:nvPr/>
          </p:nvGrpSpPr>
          <p:grpSpPr>
            <a:xfrm>
              <a:off x="1400848" y="1624076"/>
              <a:ext cx="560401" cy="825182"/>
              <a:chOff x="1342860" y="1647676"/>
              <a:chExt cx="560401" cy="825182"/>
            </a:xfrm>
          </p:grpSpPr>
          <p:sp>
            <p:nvSpPr>
              <p:cNvPr id="2451" name="Google Shape;2451;g1f5d965ad35_0_2448"/>
              <p:cNvSpPr/>
              <p:nvPr/>
            </p:nvSpPr>
            <p:spPr>
              <a:xfrm rot="2700000">
                <a:off x="1424929" y="1729745"/>
                <a:ext cx="396263" cy="39626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452" name="Google Shape;2452;g1f5d965ad35_0_2448"/>
              <p:cNvSpPr/>
              <p:nvPr/>
            </p:nvSpPr>
            <p:spPr>
              <a:xfrm rot="2700000">
                <a:off x="1424929" y="1994526"/>
                <a:ext cx="396263" cy="396263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2453" name="Google Shape;2453;g1f5d965ad35_0_2448"/>
            <p:cNvCxnSpPr/>
            <p:nvPr/>
          </p:nvCxnSpPr>
          <p:spPr>
            <a:xfrm>
              <a:off x="1681048" y="1841656"/>
              <a:ext cx="0" cy="693000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454" name="Google Shape;2454;g1f5d965ad35_0_2448"/>
            <p:cNvSpPr/>
            <p:nvPr/>
          </p:nvSpPr>
          <p:spPr>
            <a:xfrm rot="2700000">
              <a:off x="1559921" y="1891829"/>
              <a:ext cx="242255" cy="242255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455" name="Google Shape;2455;g1f5d965ad35_0_2448"/>
          <p:cNvGrpSpPr/>
          <p:nvPr/>
        </p:nvGrpSpPr>
        <p:grpSpPr>
          <a:xfrm>
            <a:off x="6104641" y="2193816"/>
            <a:ext cx="397940" cy="646603"/>
            <a:chOff x="1400848" y="1624076"/>
            <a:chExt cx="560401" cy="910580"/>
          </a:xfrm>
        </p:grpSpPr>
        <p:grpSp>
          <p:nvGrpSpPr>
            <p:cNvPr id="2456" name="Google Shape;2456;g1f5d965ad35_0_2448"/>
            <p:cNvGrpSpPr/>
            <p:nvPr/>
          </p:nvGrpSpPr>
          <p:grpSpPr>
            <a:xfrm>
              <a:off x="1400848" y="1624076"/>
              <a:ext cx="560401" cy="825182"/>
              <a:chOff x="1342860" y="1647676"/>
              <a:chExt cx="560401" cy="825182"/>
            </a:xfrm>
          </p:grpSpPr>
          <p:sp>
            <p:nvSpPr>
              <p:cNvPr id="2457" name="Google Shape;2457;g1f5d965ad35_0_2448"/>
              <p:cNvSpPr/>
              <p:nvPr/>
            </p:nvSpPr>
            <p:spPr>
              <a:xfrm rot="2700000">
                <a:off x="1424929" y="1729745"/>
                <a:ext cx="396263" cy="39626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458" name="Google Shape;2458;g1f5d965ad35_0_2448"/>
              <p:cNvSpPr/>
              <p:nvPr/>
            </p:nvSpPr>
            <p:spPr>
              <a:xfrm rot="2700000">
                <a:off x="1424929" y="1994526"/>
                <a:ext cx="396263" cy="396263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2459" name="Google Shape;2459;g1f5d965ad35_0_2448"/>
            <p:cNvCxnSpPr/>
            <p:nvPr/>
          </p:nvCxnSpPr>
          <p:spPr>
            <a:xfrm>
              <a:off x="1681048" y="1841656"/>
              <a:ext cx="0" cy="693000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460" name="Google Shape;2460;g1f5d965ad35_0_2448"/>
            <p:cNvSpPr/>
            <p:nvPr/>
          </p:nvSpPr>
          <p:spPr>
            <a:xfrm rot="2700000">
              <a:off x="1559921" y="1891829"/>
              <a:ext cx="242255" cy="242255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461" name="Google Shape;2461;g1f5d965ad35_0_2448"/>
          <p:cNvGrpSpPr/>
          <p:nvPr/>
        </p:nvGrpSpPr>
        <p:grpSpPr>
          <a:xfrm>
            <a:off x="7845666" y="2193816"/>
            <a:ext cx="397940" cy="646603"/>
            <a:chOff x="1400848" y="1624076"/>
            <a:chExt cx="560401" cy="910580"/>
          </a:xfrm>
        </p:grpSpPr>
        <p:grpSp>
          <p:nvGrpSpPr>
            <p:cNvPr id="2462" name="Google Shape;2462;g1f5d965ad35_0_2448"/>
            <p:cNvGrpSpPr/>
            <p:nvPr/>
          </p:nvGrpSpPr>
          <p:grpSpPr>
            <a:xfrm>
              <a:off x="1400848" y="1624076"/>
              <a:ext cx="560401" cy="825182"/>
              <a:chOff x="1342860" y="1647676"/>
              <a:chExt cx="560401" cy="825182"/>
            </a:xfrm>
          </p:grpSpPr>
          <p:sp>
            <p:nvSpPr>
              <p:cNvPr id="2463" name="Google Shape;2463;g1f5d965ad35_0_2448"/>
              <p:cNvSpPr/>
              <p:nvPr/>
            </p:nvSpPr>
            <p:spPr>
              <a:xfrm rot="2700000">
                <a:off x="1424929" y="1729745"/>
                <a:ext cx="396263" cy="39626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464" name="Google Shape;2464;g1f5d965ad35_0_2448"/>
              <p:cNvSpPr/>
              <p:nvPr/>
            </p:nvSpPr>
            <p:spPr>
              <a:xfrm rot="2700000">
                <a:off x="1424929" y="1994526"/>
                <a:ext cx="396263" cy="396263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2465" name="Google Shape;2465;g1f5d965ad35_0_2448"/>
            <p:cNvCxnSpPr/>
            <p:nvPr/>
          </p:nvCxnSpPr>
          <p:spPr>
            <a:xfrm>
              <a:off x="1681048" y="1841656"/>
              <a:ext cx="0" cy="693000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466" name="Google Shape;2466;g1f5d965ad35_0_2448"/>
            <p:cNvSpPr/>
            <p:nvPr/>
          </p:nvSpPr>
          <p:spPr>
            <a:xfrm rot="2700000">
              <a:off x="1559921" y="1891829"/>
              <a:ext cx="242255" cy="242255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467" name="Google Shape;2467;g1f5d965ad35_0_244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68" name="Google Shape;2468;g1f5d965ad35_0_244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69" name="Google Shape;2469;g1f5d965ad35_0_244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70" name="Google Shape;2470;g1f5d965ad35_0_244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71" name="Google Shape;2471;g1f5d965ad35_0_244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1" name="Shape 2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3" name="Google Shape;2473;g1f5d965ad35_0_248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474" name="Google Shape;2474;g1f5d965ad35_0_248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75" name="Google Shape;2475;g1f5d965ad35_0_2487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476" name="Google Shape;2476;g1f5d965ad35_0_2487"/>
          <p:cNvGrpSpPr/>
          <p:nvPr/>
        </p:nvGrpSpPr>
        <p:grpSpPr>
          <a:xfrm>
            <a:off x="881569" y="2193816"/>
            <a:ext cx="7362037" cy="646603"/>
            <a:chOff x="881569" y="2219454"/>
            <a:chExt cx="7362037" cy="646603"/>
          </a:xfrm>
        </p:grpSpPr>
        <p:grpSp>
          <p:nvGrpSpPr>
            <p:cNvPr id="2477" name="Google Shape;2477;g1f5d965ad35_0_2487"/>
            <p:cNvGrpSpPr/>
            <p:nvPr/>
          </p:nvGrpSpPr>
          <p:grpSpPr>
            <a:xfrm>
              <a:off x="881569" y="2219454"/>
              <a:ext cx="397940" cy="646603"/>
              <a:chOff x="1400848" y="1624076"/>
              <a:chExt cx="560401" cy="910580"/>
            </a:xfrm>
          </p:grpSpPr>
          <p:grpSp>
            <p:nvGrpSpPr>
              <p:cNvPr id="2478" name="Google Shape;2478;g1f5d965ad35_0_2487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2479" name="Google Shape;2479;g1f5d965ad35_0_2487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480" name="Google Shape;2480;g1f5d965ad35_0_2487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481" name="Google Shape;2481;g1f5d965ad35_0_2487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2482" name="Google Shape;2482;g1f5d965ad35_0_2487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483" name="Google Shape;2483;g1f5d965ad35_0_2487"/>
            <p:cNvGrpSpPr/>
            <p:nvPr/>
          </p:nvGrpSpPr>
          <p:grpSpPr>
            <a:xfrm>
              <a:off x="2622593" y="2219454"/>
              <a:ext cx="397940" cy="646603"/>
              <a:chOff x="1400848" y="1624076"/>
              <a:chExt cx="560401" cy="910580"/>
            </a:xfrm>
          </p:grpSpPr>
          <p:grpSp>
            <p:nvGrpSpPr>
              <p:cNvPr id="2484" name="Google Shape;2484;g1f5d965ad35_0_2487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2485" name="Google Shape;2485;g1f5d965ad35_0_2487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486" name="Google Shape;2486;g1f5d965ad35_0_2487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487" name="Google Shape;2487;g1f5d965ad35_0_2487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2488" name="Google Shape;2488;g1f5d965ad35_0_2487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489" name="Google Shape;2489;g1f5d965ad35_0_2487"/>
            <p:cNvGrpSpPr/>
            <p:nvPr/>
          </p:nvGrpSpPr>
          <p:grpSpPr>
            <a:xfrm>
              <a:off x="4363617" y="2219454"/>
              <a:ext cx="397940" cy="646603"/>
              <a:chOff x="1400848" y="1624076"/>
              <a:chExt cx="560401" cy="910580"/>
            </a:xfrm>
          </p:grpSpPr>
          <p:grpSp>
            <p:nvGrpSpPr>
              <p:cNvPr id="2490" name="Google Shape;2490;g1f5d965ad35_0_2487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2491" name="Google Shape;2491;g1f5d965ad35_0_2487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492" name="Google Shape;2492;g1f5d965ad35_0_2487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493" name="Google Shape;2493;g1f5d965ad35_0_2487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2494" name="Google Shape;2494;g1f5d965ad35_0_2487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495" name="Google Shape;2495;g1f5d965ad35_0_2487"/>
            <p:cNvGrpSpPr/>
            <p:nvPr/>
          </p:nvGrpSpPr>
          <p:grpSpPr>
            <a:xfrm>
              <a:off x="6104641" y="2219454"/>
              <a:ext cx="397940" cy="646603"/>
              <a:chOff x="1400848" y="1624076"/>
              <a:chExt cx="560401" cy="910580"/>
            </a:xfrm>
          </p:grpSpPr>
          <p:grpSp>
            <p:nvGrpSpPr>
              <p:cNvPr id="2496" name="Google Shape;2496;g1f5d965ad35_0_2487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2497" name="Google Shape;2497;g1f5d965ad35_0_2487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498" name="Google Shape;2498;g1f5d965ad35_0_2487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499" name="Google Shape;2499;g1f5d965ad35_0_2487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2500" name="Google Shape;2500;g1f5d965ad35_0_2487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501" name="Google Shape;2501;g1f5d965ad35_0_2487"/>
            <p:cNvGrpSpPr/>
            <p:nvPr/>
          </p:nvGrpSpPr>
          <p:grpSpPr>
            <a:xfrm>
              <a:off x="7845666" y="2219454"/>
              <a:ext cx="397940" cy="646603"/>
              <a:chOff x="1400848" y="1624076"/>
              <a:chExt cx="560401" cy="910580"/>
            </a:xfrm>
          </p:grpSpPr>
          <p:grpSp>
            <p:nvGrpSpPr>
              <p:cNvPr id="2502" name="Google Shape;2502;g1f5d965ad35_0_2487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2503" name="Google Shape;2503;g1f5d965ad35_0_2487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504" name="Google Shape;2504;g1f5d965ad35_0_2487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505" name="Google Shape;2505;g1f5d965ad35_0_2487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2506" name="Google Shape;2506;g1f5d965ad35_0_2487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2507" name="Google Shape;2507;g1f5d965ad35_0_2487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08" name="Google Shape;2508;g1f5d965ad35_0_2487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09" name="Google Shape;2509;g1f5d965ad35_0_2487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10" name="Google Shape;2510;g1f5d965ad35_0_2487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11" name="Google Shape;2511;g1f5d965ad35_0_2487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1" name="Shape 2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3" name="Google Shape;2513;g1f5d965ad35_0_252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514" name="Google Shape;2514;g1f5d965ad35_0_25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15" name="Google Shape;2515;g1f5d965ad35_0_2527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6" name="Google Shape;2516;g1f5d965ad35_0_2527"/>
          <p:cNvSpPr/>
          <p:nvPr/>
        </p:nvSpPr>
        <p:spPr>
          <a:xfrm>
            <a:off x="424317" y="2347851"/>
            <a:ext cx="8295300" cy="827400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17" name="Google Shape;2517;g1f5d965ad35_0_2527"/>
          <p:cNvSpPr/>
          <p:nvPr/>
        </p:nvSpPr>
        <p:spPr>
          <a:xfrm>
            <a:off x="895485" y="2047481"/>
            <a:ext cx="600600" cy="60060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8" name="Google Shape;2518;g1f5d965ad35_0_2527"/>
          <p:cNvSpPr/>
          <p:nvPr/>
        </p:nvSpPr>
        <p:spPr>
          <a:xfrm>
            <a:off x="2832825" y="2047481"/>
            <a:ext cx="600600" cy="60060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9" name="Google Shape;2519;g1f5d965ad35_0_2527"/>
          <p:cNvSpPr/>
          <p:nvPr/>
        </p:nvSpPr>
        <p:spPr>
          <a:xfrm>
            <a:off x="4770165" y="2047481"/>
            <a:ext cx="600600" cy="60060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0" name="Google Shape;2520;g1f5d965ad35_0_2527"/>
          <p:cNvSpPr/>
          <p:nvPr/>
        </p:nvSpPr>
        <p:spPr>
          <a:xfrm>
            <a:off x="6707505" y="2047481"/>
            <a:ext cx="600600" cy="60060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1" name="Google Shape;2521;g1f5d965ad35_0_2527"/>
          <p:cNvSpPr/>
          <p:nvPr/>
        </p:nvSpPr>
        <p:spPr>
          <a:xfrm>
            <a:off x="1864155" y="2878423"/>
            <a:ext cx="600600" cy="60060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2" name="Google Shape;2522;g1f5d965ad35_0_2527"/>
          <p:cNvSpPr/>
          <p:nvPr/>
        </p:nvSpPr>
        <p:spPr>
          <a:xfrm>
            <a:off x="3801495" y="2878423"/>
            <a:ext cx="600600" cy="60060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3" name="Google Shape;2523;g1f5d965ad35_0_2527"/>
          <p:cNvSpPr/>
          <p:nvPr/>
        </p:nvSpPr>
        <p:spPr>
          <a:xfrm>
            <a:off x="5738835" y="2878423"/>
            <a:ext cx="600600" cy="60060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4" name="Google Shape;2524;g1f5d965ad35_0_2527"/>
          <p:cNvSpPr/>
          <p:nvPr/>
        </p:nvSpPr>
        <p:spPr>
          <a:xfrm>
            <a:off x="7676175" y="2878423"/>
            <a:ext cx="600600" cy="60060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5" name="Google Shape;2525;g1f5d965ad35_0_2527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26" name="Google Shape;2526;g1f5d965ad35_0_2527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27" name="Google Shape;2527;g1f5d965ad35_0_2527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28" name="Google Shape;2528;g1f5d965ad35_0_2527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29" name="Google Shape;2529;g1f5d965ad35_0_2527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30" name="Google Shape;2530;g1f5d965ad35_0_2527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31" name="Google Shape;2531;g1f5d965ad35_0_2527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32" name="Google Shape;2532;g1f5d965ad35_0_2527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1" name="Shape 2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4" name="Google Shape;2534;g1f5d965ad35_0_254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535" name="Google Shape;2535;g1f5d965ad35_0_25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36" name="Google Shape;2536;g1f5d965ad35_0_2548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7" name="Google Shape;2537;g1f5d965ad35_0_2548"/>
          <p:cNvSpPr/>
          <p:nvPr/>
        </p:nvSpPr>
        <p:spPr>
          <a:xfrm>
            <a:off x="424317" y="2347851"/>
            <a:ext cx="8295300" cy="827400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38" name="Google Shape;2538;g1f5d965ad35_0_2548"/>
          <p:cNvSpPr/>
          <p:nvPr/>
        </p:nvSpPr>
        <p:spPr>
          <a:xfrm>
            <a:off x="895485" y="2047481"/>
            <a:ext cx="600600" cy="6006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9" name="Google Shape;2539;g1f5d965ad35_0_2548"/>
          <p:cNvSpPr/>
          <p:nvPr/>
        </p:nvSpPr>
        <p:spPr>
          <a:xfrm>
            <a:off x="2832825" y="2047481"/>
            <a:ext cx="600600" cy="6006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0" name="Google Shape;2540;g1f5d965ad35_0_2548"/>
          <p:cNvSpPr/>
          <p:nvPr/>
        </p:nvSpPr>
        <p:spPr>
          <a:xfrm>
            <a:off x="4770165" y="2047481"/>
            <a:ext cx="600600" cy="6006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1" name="Google Shape;2541;g1f5d965ad35_0_2548"/>
          <p:cNvSpPr/>
          <p:nvPr/>
        </p:nvSpPr>
        <p:spPr>
          <a:xfrm>
            <a:off x="6707505" y="2047481"/>
            <a:ext cx="600600" cy="6006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2" name="Google Shape;2542;g1f5d965ad35_0_2548"/>
          <p:cNvSpPr/>
          <p:nvPr/>
        </p:nvSpPr>
        <p:spPr>
          <a:xfrm>
            <a:off x="1864155" y="2878423"/>
            <a:ext cx="600600" cy="6006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3" name="Google Shape;2543;g1f5d965ad35_0_2548"/>
          <p:cNvSpPr/>
          <p:nvPr/>
        </p:nvSpPr>
        <p:spPr>
          <a:xfrm>
            <a:off x="3801495" y="2878423"/>
            <a:ext cx="600600" cy="6006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4" name="Google Shape;2544;g1f5d965ad35_0_2548"/>
          <p:cNvSpPr/>
          <p:nvPr/>
        </p:nvSpPr>
        <p:spPr>
          <a:xfrm>
            <a:off x="5738835" y="2878423"/>
            <a:ext cx="600600" cy="6006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5" name="Google Shape;2545;g1f5d965ad35_0_2548"/>
          <p:cNvSpPr/>
          <p:nvPr/>
        </p:nvSpPr>
        <p:spPr>
          <a:xfrm>
            <a:off x="7676175" y="2878423"/>
            <a:ext cx="600600" cy="6006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6" name="Google Shape;2546;g1f5d965ad35_0_2548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47" name="Google Shape;2547;g1f5d965ad35_0_2548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48" name="Google Shape;2548;g1f5d965ad35_0_2548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49" name="Google Shape;2549;g1f5d965ad35_0_2548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50" name="Google Shape;2550;g1f5d965ad35_0_2548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51" name="Google Shape;2551;g1f5d965ad35_0_2548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52" name="Google Shape;2552;g1f5d965ad35_0_2548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53" name="Google Shape;2553;g1f5d965ad35_0_2548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1" name="Shape 2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5" name="Google Shape;2555;g1f5d965ad35_0_256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556" name="Google Shape;2556;g1f5d965ad35_0_25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57" name="Google Shape;2557;g1f5d965ad35_0_2569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558" name="Google Shape;2558;g1f5d965ad35_0_2569"/>
          <p:cNvCxnSpPr>
            <a:stCxn id="2559" idx="4"/>
          </p:cNvCxnSpPr>
          <p:nvPr/>
        </p:nvCxnSpPr>
        <p:spPr>
          <a:xfrm flipH="1">
            <a:off x="4571105" y="1243771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2559" name="Google Shape;2559;g1f5d965ad35_0_2569"/>
          <p:cNvSpPr/>
          <p:nvPr/>
        </p:nvSpPr>
        <p:spPr>
          <a:xfrm>
            <a:off x="4387355" y="874471"/>
            <a:ext cx="369300" cy="3693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60" name="Google Shape;2560;g1f5d965ad35_0_2569"/>
          <p:cNvSpPr/>
          <p:nvPr/>
        </p:nvSpPr>
        <p:spPr>
          <a:xfrm>
            <a:off x="4387355" y="1481023"/>
            <a:ext cx="369300" cy="369300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61" name="Google Shape;2561;g1f5d965ad35_0_2569"/>
          <p:cNvSpPr/>
          <p:nvPr/>
        </p:nvSpPr>
        <p:spPr>
          <a:xfrm>
            <a:off x="4387355" y="2087575"/>
            <a:ext cx="369300" cy="3693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62" name="Google Shape;2562;g1f5d965ad35_0_2569"/>
          <p:cNvSpPr/>
          <p:nvPr/>
        </p:nvSpPr>
        <p:spPr>
          <a:xfrm>
            <a:off x="4387355" y="2694127"/>
            <a:ext cx="369300" cy="369300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63" name="Google Shape;2563;g1f5d965ad35_0_2569"/>
          <p:cNvSpPr/>
          <p:nvPr/>
        </p:nvSpPr>
        <p:spPr>
          <a:xfrm>
            <a:off x="4387355" y="3300679"/>
            <a:ext cx="369300" cy="3693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64" name="Google Shape;2564;g1f5d965ad35_0_2569"/>
          <p:cNvSpPr/>
          <p:nvPr/>
        </p:nvSpPr>
        <p:spPr>
          <a:xfrm>
            <a:off x="4387355" y="3907231"/>
            <a:ext cx="369300" cy="369300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65" name="Google Shape;2565;g1f5d965ad35_0_2569"/>
          <p:cNvSpPr/>
          <p:nvPr/>
        </p:nvSpPr>
        <p:spPr>
          <a:xfrm>
            <a:off x="4387355" y="4513786"/>
            <a:ext cx="369300" cy="3693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66" name="Google Shape;2566;g1f5d965ad35_0_2569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67" name="Google Shape;2567;g1f5d965ad35_0_2569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68" name="Google Shape;2568;g1f5d965ad35_0_2569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69" name="Google Shape;2569;g1f5d965ad35_0_2569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70" name="Google Shape;2570;g1f5d965ad35_0_2569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71" name="Google Shape;2571;g1f5d965ad35_0_2569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72" name="Google Shape;2572;g1f5d965ad35_0_2569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1" name="Shape 2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4" name="Google Shape;2574;g1f5d965ad35_0_258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575" name="Google Shape;2575;g1f5d965ad35_0_25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76" name="Google Shape;2576;g1f5d965ad35_0_2588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577" name="Google Shape;2577;g1f5d965ad35_0_2588"/>
          <p:cNvCxnSpPr>
            <a:stCxn id="2578" idx="4"/>
          </p:cNvCxnSpPr>
          <p:nvPr/>
        </p:nvCxnSpPr>
        <p:spPr>
          <a:xfrm flipH="1">
            <a:off x="4571105" y="1243771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2578" name="Google Shape;2578;g1f5d965ad35_0_2588"/>
          <p:cNvSpPr/>
          <p:nvPr/>
        </p:nvSpPr>
        <p:spPr>
          <a:xfrm>
            <a:off x="4387355" y="874471"/>
            <a:ext cx="369300" cy="3693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79" name="Google Shape;2579;g1f5d965ad35_0_2588"/>
          <p:cNvSpPr/>
          <p:nvPr/>
        </p:nvSpPr>
        <p:spPr>
          <a:xfrm>
            <a:off x="4387355" y="1481023"/>
            <a:ext cx="369300" cy="369300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80" name="Google Shape;2580;g1f5d965ad35_0_2588"/>
          <p:cNvSpPr/>
          <p:nvPr/>
        </p:nvSpPr>
        <p:spPr>
          <a:xfrm>
            <a:off x="4387355" y="2087575"/>
            <a:ext cx="369300" cy="3693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81" name="Google Shape;2581;g1f5d965ad35_0_2588"/>
          <p:cNvSpPr/>
          <p:nvPr/>
        </p:nvSpPr>
        <p:spPr>
          <a:xfrm>
            <a:off x="4387355" y="2694127"/>
            <a:ext cx="369300" cy="369300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82" name="Google Shape;2582;g1f5d965ad35_0_2588"/>
          <p:cNvSpPr/>
          <p:nvPr/>
        </p:nvSpPr>
        <p:spPr>
          <a:xfrm>
            <a:off x="4387355" y="3300679"/>
            <a:ext cx="369300" cy="3693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83" name="Google Shape;2583;g1f5d965ad35_0_2588"/>
          <p:cNvSpPr/>
          <p:nvPr/>
        </p:nvSpPr>
        <p:spPr>
          <a:xfrm>
            <a:off x="4387355" y="3907231"/>
            <a:ext cx="369300" cy="369300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84" name="Google Shape;2584;g1f5d965ad35_0_2588"/>
          <p:cNvSpPr/>
          <p:nvPr/>
        </p:nvSpPr>
        <p:spPr>
          <a:xfrm>
            <a:off x="4387355" y="4513786"/>
            <a:ext cx="369300" cy="3693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85" name="Google Shape;2585;g1f5d965ad35_0_2588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86" name="Google Shape;2586;g1f5d965ad35_0_2588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87" name="Google Shape;2587;g1f5d965ad35_0_2588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88" name="Google Shape;2588;g1f5d965ad35_0_2588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89" name="Google Shape;2589;g1f5d965ad35_0_2588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90" name="Google Shape;2590;g1f5d965ad35_0_2588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91" name="Google Shape;2591;g1f5d965ad35_0_2588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1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3" name="Google Shape;2593;g1f5d965ad35_0_260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594" name="Google Shape;2594;g1f5d965ad35_0_260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95" name="Google Shape;2595;g1f5d965ad35_0_2607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596" name="Google Shape;2596;g1f5d965ad35_0_2607"/>
          <p:cNvGrpSpPr/>
          <p:nvPr/>
        </p:nvGrpSpPr>
        <p:grpSpPr>
          <a:xfrm>
            <a:off x="914107" y="752041"/>
            <a:ext cx="7280320" cy="4126301"/>
            <a:chOff x="556458" y="752041"/>
            <a:chExt cx="7280320" cy="4126301"/>
          </a:xfrm>
        </p:grpSpPr>
        <p:cxnSp>
          <p:nvCxnSpPr>
            <p:cNvPr id="2597" name="Google Shape;2597;g1f5d965ad35_0_2607"/>
            <p:cNvCxnSpPr>
              <a:stCxn id="2598" idx="6"/>
              <a:endCxn id="2599" idx="0"/>
            </p:cNvCxnSpPr>
            <p:nvPr/>
          </p:nvCxnSpPr>
          <p:spPr>
            <a:xfrm rot="10800000" flipH="1">
              <a:off x="3133419" y="990104"/>
              <a:ext cx="818400" cy="18252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00" name="Google Shape;2600;g1f5d965ad35_0_2607"/>
            <p:cNvCxnSpPr>
              <a:stCxn id="2598" idx="6"/>
              <a:endCxn id="2601" idx="0"/>
            </p:cNvCxnSpPr>
            <p:nvPr/>
          </p:nvCxnSpPr>
          <p:spPr>
            <a:xfrm rot="10800000" flipH="1">
              <a:off x="3133419" y="2206304"/>
              <a:ext cx="818400" cy="6090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02" name="Google Shape;2602;g1f5d965ad35_0_2607"/>
            <p:cNvCxnSpPr>
              <a:stCxn id="2598" idx="6"/>
              <a:endCxn id="2603" idx="0"/>
            </p:cNvCxnSpPr>
            <p:nvPr/>
          </p:nvCxnSpPr>
          <p:spPr>
            <a:xfrm rot="10800000" flipH="1">
              <a:off x="3133419" y="2814404"/>
              <a:ext cx="818400" cy="9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04" name="Google Shape;2604;g1f5d965ad35_0_2607"/>
            <p:cNvCxnSpPr>
              <a:stCxn id="2598" idx="6"/>
              <a:endCxn id="2605" idx="0"/>
            </p:cNvCxnSpPr>
            <p:nvPr/>
          </p:nvCxnSpPr>
          <p:spPr>
            <a:xfrm>
              <a:off x="3133419" y="2815304"/>
              <a:ext cx="818400" cy="18249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06" name="Google Shape;2606;g1f5d965ad35_0_2607"/>
            <p:cNvCxnSpPr>
              <a:stCxn id="2598" idx="6"/>
              <a:endCxn id="2607" idx="0"/>
            </p:cNvCxnSpPr>
            <p:nvPr/>
          </p:nvCxnSpPr>
          <p:spPr>
            <a:xfrm>
              <a:off x="3133419" y="2815304"/>
              <a:ext cx="818400" cy="12162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08" name="Google Shape;2608;g1f5d965ad35_0_2607"/>
            <p:cNvCxnSpPr>
              <a:stCxn id="2598" idx="6"/>
              <a:endCxn id="2609" idx="0"/>
            </p:cNvCxnSpPr>
            <p:nvPr/>
          </p:nvCxnSpPr>
          <p:spPr>
            <a:xfrm>
              <a:off x="3133419" y="2815303"/>
              <a:ext cx="818400" cy="6075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10" name="Google Shape;2610;g1f5d965ad35_0_2607"/>
            <p:cNvCxnSpPr>
              <a:stCxn id="2598" idx="6"/>
              <a:endCxn id="2611" idx="0"/>
            </p:cNvCxnSpPr>
            <p:nvPr/>
          </p:nvCxnSpPr>
          <p:spPr>
            <a:xfrm rot="10800000" flipH="1">
              <a:off x="3133419" y="1597904"/>
              <a:ext cx="818400" cy="12174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2612" name="Google Shape;2612;g1f5d965ad35_0_2607"/>
            <p:cNvGrpSpPr/>
            <p:nvPr/>
          </p:nvGrpSpPr>
          <p:grpSpPr>
            <a:xfrm>
              <a:off x="556458" y="1526823"/>
              <a:ext cx="2576961" cy="2576961"/>
              <a:chOff x="941492" y="1686560"/>
              <a:chExt cx="1876200" cy="1876200"/>
            </a:xfrm>
          </p:grpSpPr>
          <p:sp>
            <p:nvSpPr>
              <p:cNvPr id="2598" name="Google Shape;2598;g1f5d965ad35_0_2607"/>
              <p:cNvSpPr/>
              <p:nvPr/>
            </p:nvSpPr>
            <p:spPr>
              <a:xfrm>
                <a:off x="941492" y="1686560"/>
                <a:ext cx="1876200" cy="1876200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613" name="Google Shape;2613;g1f5d965ad35_0_2607"/>
              <p:cNvSpPr/>
              <p:nvPr/>
            </p:nvSpPr>
            <p:spPr>
              <a:xfrm>
                <a:off x="1074172" y="1819240"/>
                <a:ext cx="1611000" cy="161100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614" name="Google Shape;2614;g1f5d965ad35_0_2607"/>
            <p:cNvSpPr/>
            <p:nvPr/>
          </p:nvSpPr>
          <p:spPr>
            <a:xfrm>
              <a:off x="4529278" y="752041"/>
              <a:ext cx="3307500" cy="475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15" name="Google Shape;2615;g1f5d965ad35_0_2607"/>
            <p:cNvSpPr/>
            <p:nvPr/>
          </p:nvSpPr>
          <p:spPr>
            <a:xfrm>
              <a:off x="4076310" y="752041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599" name="Google Shape;2599;g1f5d965ad35_0_2607"/>
            <p:cNvSpPr/>
            <p:nvPr/>
          </p:nvSpPr>
          <p:spPr>
            <a:xfrm rot="-5400000">
              <a:off x="3941689" y="927714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16" name="Google Shape;2616;g1f5d965ad35_0_2607"/>
            <p:cNvSpPr/>
            <p:nvPr/>
          </p:nvSpPr>
          <p:spPr>
            <a:xfrm>
              <a:off x="4529278" y="1360153"/>
              <a:ext cx="3307500" cy="475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17" name="Google Shape;2617;g1f5d965ad35_0_2607"/>
            <p:cNvSpPr/>
            <p:nvPr/>
          </p:nvSpPr>
          <p:spPr>
            <a:xfrm>
              <a:off x="4076309" y="1360031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11" name="Google Shape;2611;g1f5d965ad35_0_2607"/>
            <p:cNvSpPr/>
            <p:nvPr/>
          </p:nvSpPr>
          <p:spPr>
            <a:xfrm rot="-5400000">
              <a:off x="3941688" y="1535765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18" name="Google Shape;2618;g1f5d965ad35_0_2607"/>
            <p:cNvSpPr/>
            <p:nvPr/>
          </p:nvSpPr>
          <p:spPr>
            <a:xfrm>
              <a:off x="4529278" y="1968387"/>
              <a:ext cx="3307500" cy="475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19" name="Google Shape;2619;g1f5d965ad35_0_2607"/>
            <p:cNvSpPr/>
            <p:nvPr/>
          </p:nvSpPr>
          <p:spPr>
            <a:xfrm>
              <a:off x="4076308" y="1968143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01" name="Google Shape;2601;g1f5d965ad35_0_2607"/>
            <p:cNvSpPr/>
            <p:nvPr/>
          </p:nvSpPr>
          <p:spPr>
            <a:xfrm rot="-5400000">
              <a:off x="3941687" y="2143938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20" name="Google Shape;2620;g1f5d965ad35_0_2607"/>
            <p:cNvSpPr/>
            <p:nvPr/>
          </p:nvSpPr>
          <p:spPr>
            <a:xfrm>
              <a:off x="4529278" y="2576743"/>
              <a:ext cx="3307500" cy="475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21" name="Google Shape;2621;g1f5d965ad35_0_2607"/>
            <p:cNvSpPr/>
            <p:nvPr/>
          </p:nvSpPr>
          <p:spPr>
            <a:xfrm>
              <a:off x="4076307" y="2576377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03" name="Google Shape;2603;g1f5d965ad35_0_2607"/>
            <p:cNvSpPr/>
            <p:nvPr/>
          </p:nvSpPr>
          <p:spPr>
            <a:xfrm rot="-5400000">
              <a:off x="3941686" y="2752233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22" name="Google Shape;2622;g1f5d965ad35_0_2607"/>
            <p:cNvSpPr/>
            <p:nvPr/>
          </p:nvSpPr>
          <p:spPr>
            <a:xfrm>
              <a:off x="4529278" y="3185221"/>
              <a:ext cx="3307500" cy="475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23" name="Google Shape;2623;g1f5d965ad35_0_2607"/>
            <p:cNvSpPr/>
            <p:nvPr/>
          </p:nvSpPr>
          <p:spPr>
            <a:xfrm>
              <a:off x="4076306" y="3184733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09" name="Google Shape;2609;g1f5d965ad35_0_2607"/>
            <p:cNvSpPr/>
            <p:nvPr/>
          </p:nvSpPr>
          <p:spPr>
            <a:xfrm rot="-5400000">
              <a:off x="3941685" y="3360650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24" name="Google Shape;2624;g1f5d965ad35_0_2607"/>
            <p:cNvSpPr/>
            <p:nvPr/>
          </p:nvSpPr>
          <p:spPr>
            <a:xfrm>
              <a:off x="4529278" y="3793821"/>
              <a:ext cx="3307500" cy="475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25" name="Google Shape;2625;g1f5d965ad35_0_2607"/>
            <p:cNvSpPr/>
            <p:nvPr/>
          </p:nvSpPr>
          <p:spPr>
            <a:xfrm>
              <a:off x="4076305" y="3793211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07" name="Google Shape;2607;g1f5d965ad35_0_2607"/>
            <p:cNvSpPr/>
            <p:nvPr/>
          </p:nvSpPr>
          <p:spPr>
            <a:xfrm rot="-5400000">
              <a:off x="3941684" y="3969189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26" name="Google Shape;2626;g1f5d965ad35_0_2607"/>
            <p:cNvSpPr/>
            <p:nvPr/>
          </p:nvSpPr>
          <p:spPr>
            <a:xfrm>
              <a:off x="4529278" y="4402542"/>
              <a:ext cx="3307500" cy="475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27" name="Google Shape;2627;g1f5d965ad35_0_2607"/>
            <p:cNvSpPr/>
            <p:nvPr/>
          </p:nvSpPr>
          <p:spPr>
            <a:xfrm>
              <a:off x="4076304" y="4401810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05" name="Google Shape;2605;g1f5d965ad35_0_2607"/>
            <p:cNvSpPr/>
            <p:nvPr/>
          </p:nvSpPr>
          <p:spPr>
            <a:xfrm rot="-5400000">
              <a:off x="3941683" y="4577849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628" name="Google Shape;2628;g1f5d965ad35_0_2607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29" name="Google Shape;2629;g1f5d965ad35_0_2607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30" name="Google Shape;2630;g1f5d965ad35_0_2607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31" name="Google Shape;2631;g1f5d965ad35_0_2607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32" name="Google Shape;2632;g1f5d965ad35_0_2607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33" name="Google Shape;2633;g1f5d965ad35_0_2607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34" name="Google Shape;2634;g1f5d965ad35_0_2607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35" name="Google Shape;2635;g1f5d965ad35_0_2607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1" name="Shape 2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7" name="Google Shape;2637;g1f5d965ad35_0_265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638" name="Google Shape;2638;g1f5d965ad35_0_26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39" name="Google Shape;2639;g1f5d965ad35_0_2651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640" name="Google Shape;2640;g1f5d965ad35_0_2651"/>
          <p:cNvGrpSpPr/>
          <p:nvPr/>
        </p:nvGrpSpPr>
        <p:grpSpPr>
          <a:xfrm>
            <a:off x="914107" y="752041"/>
            <a:ext cx="7280320" cy="4126301"/>
            <a:chOff x="556458" y="752041"/>
            <a:chExt cx="7280320" cy="4126301"/>
          </a:xfrm>
        </p:grpSpPr>
        <p:cxnSp>
          <p:nvCxnSpPr>
            <p:cNvPr id="2641" name="Google Shape;2641;g1f5d965ad35_0_2651"/>
            <p:cNvCxnSpPr>
              <a:stCxn id="2642" idx="6"/>
              <a:endCxn id="2643" idx="0"/>
            </p:cNvCxnSpPr>
            <p:nvPr/>
          </p:nvCxnSpPr>
          <p:spPr>
            <a:xfrm rot="10800000" flipH="1">
              <a:off x="3133419" y="990104"/>
              <a:ext cx="818400" cy="18252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44" name="Google Shape;2644;g1f5d965ad35_0_2651"/>
            <p:cNvCxnSpPr>
              <a:stCxn id="2642" idx="6"/>
              <a:endCxn id="2645" idx="0"/>
            </p:cNvCxnSpPr>
            <p:nvPr/>
          </p:nvCxnSpPr>
          <p:spPr>
            <a:xfrm rot="10800000" flipH="1">
              <a:off x="3133419" y="2206304"/>
              <a:ext cx="818400" cy="6090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46" name="Google Shape;2646;g1f5d965ad35_0_2651"/>
            <p:cNvCxnSpPr>
              <a:stCxn id="2642" idx="6"/>
              <a:endCxn id="2647" idx="0"/>
            </p:cNvCxnSpPr>
            <p:nvPr/>
          </p:nvCxnSpPr>
          <p:spPr>
            <a:xfrm rot="10800000" flipH="1">
              <a:off x="3133419" y="2814404"/>
              <a:ext cx="818400" cy="9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48" name="Google Shape;2648;g1f5d965ad35_0_2651"/>
            <p:cNvCxnSpPr>
              <a:stCxn id="2642" idx="6"/>
              <a:endCxn id="2649" idx="0"/>
            </p:cNvCxnSpPr>
            <p:nvPr/>
          </p:nvCxnSpPr>
          <p:spPr>
            <a:xfrm>
              <a:off x="3133419" y="2815304"/>
              <a:ext cx="818400" cy="18249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50" name="Google Shape;2650;g1f5d965ad35_0_2651"/>
            <p:cNvCxnSpPr>
              <a:stCxn id="2642" idx="6"/>
              <a:endCxn id="2651" idx="0"/>
            </p:cNvCxnSpPr>
            <p:nvPr/>
          </p:nvCxnSpPr>
          <p:spPr>
            <a:xfrm>
              <a:off x="3133419" y="2815304"/>
              <a:ext cx="818400" cy="12162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52" name="Google Shape;2652;g1f5d965ad35_0_2651"/>
            <p:cNvCxnSpPr>
              <a:stCxn id="2642" idx="6"/>
              <a:endCxn id="2653" idx="0"/>
            </p:cNvCxnSpPr>
            <p:nvPr/>
          </p:nvCxnSpPr>
          <p:spPr>
            <a:xfrm>
              <a:off x="3133419" y="2815303"/>
              <a:ext cx="818400" cy="6075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54" name="Google Shape;2654;g1f5d965ad35_0_2651"/>
            <p:cNvCxnSpPr>
              <a:stCxn id="2642" idx="6"/>
              <a:endCxn id="2655" idx="0"/>
            </p:cNvCxnSpPr>
            <p:nvPr/>
          </p:nvCxnSpPr>
          <p:spPr>
            <a:xfrm rot="10800000" flipH="1">
              <a:off x="3133419" y="1597904"/>
              <a:ext cx="818400" cy="12174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2656" name="Google Shape;2656;g1f5d965ad35_0_2651"/>
            <p:cNvGrpSpPr/>
            <p:nvPr/>
          </p:nvGrpSpPr>
          <p:grpSpPr>
            <a:xfrm>
              <a:off x="556458" y="1526823"/>
              <a:ext cx="2576961" cy="2576961"/>
              <a:chOff x="941492" y="1686560"/>
              <a:chExt cx="1876200" cy="1876200"/>
            </a:xfrm>
          </p:grpSpPr>
          <p:sp>
            <p:nvSpPr>
              <p:cNvPr id="2642" name="Google Shape;2642;g1f5d965ad35_0_2651"/>
              <p:cNvSpPr/>
              <p:nvPr/>
            </p:nvSpPr>
            <p:spPr>
              <a:xfrm>
                <a:off x="941492" y="1686560"/>
                <a:ext cx="1876200" cy="1876200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657" name="Google Shape;2657;g1f5d965ad35_0_2651"/>
              <p:cNvSpPr/>
              <p:nvPr/>
            </p:nvSpPr>
            <p:spPr>
              <a:xfrm>
                <a:off x="1074172" y="1819240"/>
                <a:ext cx="1611000" cy="161100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658" name="Google Shape;2658;g1f5d965ad35_0_2651"/>
            <p:cNvSpPr/>
            <p:nvPr/>
          </p:nvSpPr>
          <p:spPr>
            <a:xfrm>
              <a:off x="4529278" y="752041"/>
              <a:ext cx="3307500" cy="475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59" name="Google Shape;2659;g1f5d965ad35_0_2651"/>
            <p:cNvSpPr/>
            <p:nvPr/>
          </p:nvSpPr>
          <p:spPr>
            <a:xfrm>
              <a:off x="4076310" y="752041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43" name="Google Shape;2643;g1f5d965ad35_0_2651"/>
            <p:cNvSpPr/>
            <p:nvPr/>
          </p:nvSpPr>
          <p:spPr>
            <a:xfrm rot="-5400000">
              <a:off x="3941689" y="927714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60" name="Google Shape;2660;g1f5d965ad35_0_2651"/>
            <p:cNvSpPr/>
            <p:nvPr/>
          </p:nvSpPr>
          <p:spPr>
            <a:xfrm>
              <a:off x="4529278" y="1360153"/>
              <a:ext cx="3307500" cy="475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61" name="Google Shape;2661;g1f5d965ad35_0_2651"/>
            <p:cNvSpPr/>
            <p:nvPr/>
          </p:nvSpPr>
          <p:spPr>
            <a:xfrm>
              <a:off x="4076309" y="1360031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55" name="Google Shape;2655;g1f5d965ad35_0_2651"/>
            <p:cNvSpPr/>
            <p:nvPr/>
          </p:nvSpPr>
          <p:spPr>
            <a:xfrm rot="-5400000">
              <a:off x="3941688" y="1535765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62" name="Google Shape;2662;g1f5d965ad35_0_2651"/>
            <p:cNvSpPr/>
            <p:nvPr/>
          </p:nvSpPr>
          <p:spPr>
            <a:xfrm>
              <a:off x="4529278" y="1968387"/>
              <a:ext cx="3307500" cy="475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63" name="Google Shape;2663;g1f5d965ad35_0_2651"/>
            <p:cNvSpPr/>
            <p:nvPr/>
          </p:nvSpPr>
          <p:spPr>
            <a:xfrm>
              <a:off x="4076308" y="1968143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45" name="Google Shape;2645;g1f5d965ad35_0_2651"/>
            <p:cNvSpPr/>
            <p:nvPr/>
          </p:nvSpPr>
          <p:spPr>
            <a:xfrm rot="-5400000">
              <a:off x="3941687" y="2143938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64" name="Google Shape;2664;g1f5d965ad35_0_2651"/>
            <p:cNvSpPr/>
            <p:nvPr/>
          </p:nvSpPr>
          <p:spPr>
            <a:xfrm>
              <a:off x="4529278" y="2576743"/>
              <a:ext cx="3307500" cy="475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65" name="Google Shape;2665;g1f5d965ad35_0_2651"/>
            <p:cNvSpPr/>
            <p:nvPr/>
          </p:nvSpPr>
          <p:spPr>
            <a:xfrm>
              <a:off x="4076307" y="2576377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47" name="Google Shape;2647;g1f5d965ad35_0_2651"/>
            <p:cNvSpPr/>
            <p:nvPr/>
          </p:nvSpPr>
          <p:spPr>
            <a:xfrm rot="-5400000">
              <a:off x="3941686" y="2752233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66" name="Google Shape;2666;g1f5d965ad35_0_2651"/>
            <p:cNvSpPr/>
            <p:nvPr/>
          </p:nvSpPr>
          <p:spPr>
            <a:xfrm>
              <a:off x="4529278" y="3185221"/>
              <a:ext cx="3307500" cy="475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67" name="Google Shape;2667;g1f5d965ad35_0_2651"/>
            <p:cNvSpPr/>
            <p:nvPr/>
          </p:nvSpPr>
          <p:spPr>
            <a:xfrm>
              <a:off x="4076306" y="3184733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53" name="Google Shape;2653;g1f5d965ad35_0_2651"/>
            <p:cNvSpPr/>
            <p:nvPr/>
          </p:nvSpPr>
          <p:spPr>
            <a:xfrm rot="-5400000">
              <a:off x="3941685" y="3360650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68" name="Google Shape;2668;g1f5d965ad35_0_2651"/>
            <p:cNvSpPr/>
            <p:nvPr/>
          </p:nvSpPr>
          <p:spPr>
            <a:xfrm>
              <a:off x="4529278" y="3793821"/>
              <a:ext cx="3307500" cy="475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69" name="Google Shape;2669;g1f5d965ad35_0_2651"/>
            <p:cNvSpPr/>
            <p:nvPr/>
          </p:nvSpPr>
          <p:spPr>
            <a:xfrm>
              <a:off x="4076305" y="3793211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51" name="Google Shape;2651;g1f5d965ad35_0_2651"/>
            <p:cNvSpPr/>
            <p:nvPr/>
          </p:nvSpPr>
          <p:spPr>
            <a:xfrm rot="-5400000">
              <a:off x="3941684" y="3969189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70" name="Google Shape;2670;g1f5d965ad35_0_2651"/>
            <p:cNvSpPr/>
            <p:nvPr/>
          </p:nvSpPr>
          <p:spPr>
            <a:xfrm>
              <a:off x="4529278" y="4402542"/>
              <a:ext cx="3307500" cy="475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71" name="Google Shape;2671;g1f5d965ad35_0_2651"/>
            <p:cNvSpPr/>
            <p:nvPr/>
          </p:nvSpPr>
          <p:spPr>
            <a:xfrm>
              <a:off x="4076304" y="4401810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49" name="Google Shape;2649;g1f5d965ad35_0_2651"/>
            <p:cNvSpPr/>
            <p:nvPr/>
          </p:nvSpPr>
          <p:spPr>
            <a:xfrm rot="-5400000">
              <a:off x="3941683" y="4577849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672" name="Google Shape;2672;g1f5d965ad35_0_2651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73" name="Google Shape;2673;g1f5d965ad35_0_2651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74" name="Google Shape;2674;g1f5d965ad35_0_2651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75" name="Google Shape;2675;g1f5d965ad35_0_2651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76" name="Google Shape;2676;g1f5d965ad35_0_2651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77" name="Google Shape;2677;g1f5d965ad35_0_2651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78" name="Google Shape;2678;g1f5d965ad35_0_2651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79" name="Google Shape;2679;g1f5d965ad35_0_2651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22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2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0" name="Google Shape;150;p22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22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52" name="Google Shape;152;p229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3" name="Google Shape;153;p229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29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1" name="Shape 2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1" name="Google Shape;2681;g1f5d965ad35_0_2695"/>
          <p:cNvSpPr/>
          <p:nvPr/>
        </p:nvSpPr>
        <p:spPr>
          <a:xfrm>
            <a:off x="0" y="1"/>
            <a:ext cx="9144000" cy="5143500"/>
          </a:xfrm>
          <a:prstGeom prst="rect">
            <a:avLst/>
          </a:prstGeom>
          <a:solidFill>
            <a:srgbClr val="F2F2F2">
              <a:alpha val="94117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2682" name="Google Shape;2682;g1f5d965ad35_0_269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683" name="Google Shape;2683;g1f5d965ad35_0_269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84" name="Google Shape;2684;g1f5d965ad35_0_2695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685" name="Google Shape;2685;g1f5d965ad35_0_2695"/>
          <p:cNvGrpSpPr/>
          <p:nvPr/>
        </p:nvGrpSpPr>
        <p:grpSpPr>
          <a:xfrm>
            <a:off x="716012" y="759602"/>
            <a:ext cx="3556033" cy="4132405"/>
            <a:chOff x="520700" y="759602"/>
            <a:chExt cx="3556033" cy="4132405"/>
          </a:xfrm>
        </p:grpSpPr>
        <p:cxnSp>
          <p:nvCxnSpPr>
            <p:cNvPr id="2686" name="Google Shape;2686;g1f5d965ad35_0_2695"/>
            <p:cNvCxnSpPr>
              <a:stCxn id="2687" idx="6"/>
              <a:endCxn id="2688" idx="2"/>
            </p:cNvCxnSpPr>
            <p:nvPr/>
          </p:nvCxnSpPr>
          <p:spPr>
            <a:xfrm rot="10800000" flipH="1">
              <a:off x="2484500" y="969338"/>
              <a:ext cx="935700" cy="1856400"/>
            </a:xfrm>
            <a:prstGeom prst="bentConnector3">
              <a:avLst>
                <a:gd name="adj1" fmla="val 8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89" name="Google Shape;2689;g1f5d965ad35_0_2695"/>
            <p:cNvCxnSpPr>
              <a:stCxn id="2687" idx="6"/>
              <a:endCxn id="2690" idx="2"/>
            </p:cNvCxnSpPr>
            <p:nvPr/>
          </p:nvCxnSpPr>
          <p:spPr>
            <a:xfrm rot="10800000" flipH="1">
              <a:off x="2484500" y="1588238"/>
              <a:ext cx="935700" cy="1237500"/>
            </a:xfrm>
            <a:prstGeom prst="bentConnector3">
              <a:avLst>
                <a:gd name="adj1" fmla="val 8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91" name="Google Shape;2691;g1f5d965ad35_0_2695"/>
            <p:cNvCxnSpPr>
              <a:stCxn id="2687" idx="6"/>
              <a:endCxn id="2692" idx="2"/>
            </p:cNvCxnSpPr>
            <p:nvPr/>
          </p:nvCxnSpPr>
          <p:spPr>
            <a:xfrm rot="10800000" flipH="1">
              <a:off x="2484500" y="2206838"/>
              <a:ext cx="935700" cy="618900"/>
            </a:xfrm>
            <a:prstGeom prst="bentConnector3">
              <a:avLst>
                <a:gd name="adj1" fmla="val 8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93" name="Google Shape;2693;g1f5d965ad35_0_2695"/>
            <p:cNvCxnSpPr>
              <a:stCxn id="2687" idx="6"/>
              <a:endCxn id="2694" idx="2"/>
            </p:cNvCxnSpPr>
            <p:nvPr/>
          </p:nvCxnSpPr>
          <p:spPr>
            <a:xfrm>
              <a:off x="2484500" y="2825738"/>
              <a:ext cx="935700" cy="1856700"/>
            </a:xfrm>
            <a:prstGeom prst="bentConnector3">
              <a:avLst>
                <a:gd name="adj1" fmla="val 8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95" name="Google Shape;2695;g1f5d965ad35_0_2695"/>
            <p:cNvCxnSpPr>
              <a:stCxn id="2687" idx="6"/>
              <a:endCxn id="2696" idx="2"/>
            </p:cNvCxnSpPr>
            <p:nvPr/>
          </p:nvCxnSpPr>
          <p:spPr>
            <a:xfrm>
              <a:off x="2484500" y="2825738"/>
              <a:ext cx="935700" cy="1237500"/>
            </a:xfrm>
            <a:prstGeom prst="bentConnector3">
              <a:avLst>
                <a:gd name="adj1" fmla="val 8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97" name="Google Shape;2697;g1f5d965ad35_0_2695"/>
            <p:cNvCxnSpPr>
              <a:stCxn id="2687" idx="6"/>
              <a:endCxn id="2698" idx="2"/>
            </p:cNvCxnSpPr>
            <p:nvPr/>
          </p:nvCxnSpPr>
          <p:spPr>
            <a:xfrm>
              <a:off x="2484500" y="2825738"/>
              <a:ext cx="935700" cy="619200"/>
            </a:xfrm>
            <a:prstGeom prst="bentConnector3">
              <a:avLst>
                <a:gd name="adj1" fmla="val 8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99" name="Google Shape;2699;g1f5d965ad35_0_2695"/>
            <p:cNvCxnSpPr>
              <a:endCxn id="2700" idx="2"/>
            </p:cNvCxnSpPr>
            <p:nvPr/>
          </p:nvCxnSpPr>
          <p:spPr>
            <a:xfrm>
              <a:off x="2484344" y="2825833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687" name="Google Shape;2687;g1f5d965ad35_0_2695"/>
            <p:cNvSpPr/>
            <p:nvPr/>
          </p:nvSpPr>
          <p:spPr>
            <a:xfrm>
              <a:off x="520700" y="1843088"/>
              <a:ext cx="1963800" cy="1965300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701" name="Google Shape;2701;g1f5d965ad35_0_2695"/>
            <p:cNvGrpSpPr/>
            <p:nvPr/>
          </p:nvGrpSpPr>
          <p:grpSpPr>
            <a:xfrm>
              <a:off x="3420344" y="759602"/>
              <a:ext cx="656389" cy="4132405"/>
              <a:chOff x="3522182" y="752447"/>
              <a:chExt cx="656389" cy="4131992"/>
            </a:xfrm>
          </p:grpSpPr>
          <p:grpSp>
            <p:nvGrpSpPr>
              <p:cNvPr id="2702" name="Google Shape;2702;g1f5d965ad35_0_2695"/>
              <p:cNvGrpSpPr/>
              <p:nvPr/>
            </p:nvGrpSpPr>
            <p:grpSpPr>
              <a:xfrm>
                <a:off x="3522182" y="752447"/>
                <a:ext cx="656389" cy="419100"/>
                <a:chOff x="3522182" y="782927"/>
                <a:chExt cx="656389" cy="419100"/>
              </a:xfrm>
            </p:grpSpPr>
            <p:sp>
              <p:nvSpPr>
                <p:cNvPr id="2688" name="Google Shape;2688;g1f5d965ad35_0_2695"/>
                <p:cNvSpPr/>
                <p:nvPr/>
              </p:nvSpPr>
              <p:spPr>
                <a:xfrm>
                  <a:off x="3522182" y="934159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03" name="Google Shape;2703;g1f5d965ad35_0_2695"/>
                <p:cNvSpPr/>
                <p:nvPr/>
              </p:nvSpPr>
              <p:spPr>
                <a:xfrm>
                  <a:off x="3759471" y="782927"/>
                  <a:ext cx="419100" cy="419100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04" name="Google Shape;2704;g1f5d965ad35_0_2695"/>
              <p:cNvGrpSpPr/>
              <p:nvPr/>
            </p:nvGrpSpPr>
            <p:grpSpPr>
              <a:xfrm>
                <a:off x="3522182" y="1371527"/>
                <a:ext cx="656388" cy="419100"/>
                <a:chOff x="3522182" y="1395657"/>
                <a:chExt cx="656388" cy="419100"/>
              </a:xfrm>
            </p:grpSpPr>
            <p:sp>
              <p:nvSpPr>
                <p:cNvPr id="2690" name="Google Shape;2690;g1f5d965ad35_0_2695"/>
                <p:cNvSpPr/>
                <p:nvPr/>
              </p:nvSpPr>
              <p:spPr>
                <a:xfrm>
                  <a:off x="3522182" y="1546889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05" name="Google Shape;2705;g1f5d965ad35_0_2695"/>
                <p:cNvSpPr/>
                <p:nvPr/>
              </p:nvSpPr>
              <p:spPr>
                <a:xfrm>
                  <a:off x="3759470" y="1395657"/>
                  <a:ext cx="419100" cy="419100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06" name="Google Shape;2706;g1f5d965ad35_0_2695"/>
              <p:cNvGrpSpPr/>
              <p:nvPr/>
            </p:nvGrpSpPr>
            <p:grpSpPr>
              <a:xfrm>
                <a:off x="3522182" y="3228607"/>
                <a:ext cx="656388" cy="417900"/>
                <a:chOff x="3522182" y="3233686"/>
                <a:chExt cx="656388" cy="417900"/>
              </a:xfrm>
            </p:grpSpPr>
            <p:sp>
              <p:nvSpPr>
                <p:cNvPr id="2698" name="Google Shape;2698;g1f5d965ad35_0_2695"/>
                <p:cNvSpPr/>
                <p:nvPr/>
              </p:nvSpPr>
              <p:spPr>
                <a:xfrm>
                  <a:off x="3522182" y="3384730"/>
                  <a:ext cx="115800" cy="1158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07" name="Google Shape;2707;g1f5d965ad35_0_2695"/>
                <p:cNvSpPr/>
                <p:nvPr/>
              </p:nvSpPr>
              <p:spPr>
                <a:xfrm>
                  <a:off x="3759470" y="3233686"/>
                  <a:ext cx="419100" cy="417900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08" name="Google Shape;2708;g1f5d965ad35_0_2695"/>
              <p:cNvGrpSpPr/>
              <p:nvPr/>
            </p:nvGrpSpPr>
            <p:grpSpPr>
              <a:xfrm>
                <a:off x="3522182" y="3846259"/>
                <a:ext cx="656388" cy="419100"/>
                <a:chOff x="3522182" y="3844987"/>
                <a:chExt cx="656388" cy="419100"/>
              </a:xfrm>
            </p:grpSpPr>
            <p:sp>
              <p:nvSpPr>
                <p:cNvPr id="2696" name="Google Shape;2696;g1f5d965ad35_0_2695"/>
                <p:cNvSpPr/>
                <p:nvPr/>
              </p:nvSpPr>
              <p:spPr>
                <a:xfrm>
                  <a:off x="3522182" y="3996218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09" name="Google Shape;2709;g1f5d965ad35_0_2695"/>
                <p:cNvSpPr/>
                <p:nvPr/>
              </p:nvSpPr>
              <p:spPr>
                <a:xfrm>
                  <a:off x="3759470" y="3844987"/>
                  <a:ext cx="419100" cy="419100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10" name="Google Shape;2710;g1f5d965ad35_0_2695"/>
              <p:cNvGrpSpPr/>
              <p:nvPr/>
            </p:nvGrpSpPr>
            <p:grpSpPr>
              <a:xfrm>
                <a:off x="3522182" y="1990447"/>
                <a:ext cx="656388" cy="417900"/>
                <a:chOff x="3522182" y="2008227"/>
                <a:chExt cx="656388" cy="417900"/>
              </a:xfrm>
            </p:grpSpPr>
            <p:sp>
              <p:nvSpPr>
                <p:cNvPr id="2692" name="Google Shape;2692;g1f5d965ad35_0_2695"/>
                <p:cNvSpPr/>
                <p:nvPr/>
              </p:nvSpPr>
              <p:spPr>
                <a:xfrm>
                  <a:off x="3522182" y="2159271"/>
                  <a:ext cx="115800" cy="1158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11" name="Google Shape;2711;g1f5d965ad35_0_2695"/>
                <p:cNvSpPr/>
                <p:nvPr/>
              </p:nvSpPr>
              <p:spPr>
                <a:xfrm>
                  <a:off x="3759470" y="2008227"/>
                  <a:ext cx="419100" cy="417900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12" name="Google Shape;2712;g1f5d965ad35_0_2695"/>
              <p:cNvGrpSpPr/>
              <p:nvPr/>
            </p:nvGrpSpPr>
            <p:grpSpPr>
              <a:xfrm>
                <a:off x="3522182" y="2609527"/>
                <a:ext cx="656388" cy="417900"/>
                <a:chOff x="3522182" y="2620957"/>
                <a:chExt cx="656388" cy="417900"/>
              </a:xfrm>
            </p:grpSpPr>
            <p:sp>
              <p:nvSpPr>
                <p:cNvPr id="2700" name="Google Shape;2700;g1f5d965ad35_0_2695"/>
                <p:cNvSpPr/>
                <p:nvPr/>
              </p:nvSpPr>
              <p:spPr>
                <a:xfrm>
                  <a:off x="3522182" y="2772001"/>
                  <a:ext cx="115800" cy="1158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13" name="Google Shape;2713;g1f5d965ad35_0_2695"/>
                <p:cNvSpPr/>
                <p:nvPr/>
              </p:nvSpPr>
              <p:spPr>
                <a:xfrm>
                  <a:off x="3759470" y="2620957"/>
                  <a:ext cx="419100" cy="417900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14" name="Google Shape;2714;g1f5d965ad35_0_2695"/>
              <p:cNvGrpSpPr/>
              <p:nvPr/>
            </p:nvGrpSpPr>
            <p:grpSpPr>
              <a:xfrm>
                <a:off x="3522182" y="4465339"/>
                <a:ext cx="656388" cy="419100"/>
                <a:chOff x="3522182" y="4457719"/>
                <a:chExt cx="656388" cy="419100"/>
              </a:xfrm>
            </p:grpSpPr>
            <p:sp>
              <p:nvSpPr>
                <p:cNvPr id="2694" name="Google Shape;2694;g1f5d965ad35_0_2695"/>
                <p:cNvSpPr/>
                <p:nvPr/>
              </p:nvSpPr>
              <p:spPr>
                <a:xfrm>
                  <a:off x="3522182" y="4608950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15" name="Google Shape;2715;g1f5d965ad35_0_2695"/>
                <p:cNvSpPr/>
                <p:nvPr/>
              </p:nvSpPr>
              <p:spPr>
                <a:xfrm>
                  <a:off x="3759470" y="4457719"/>
                  <a:ext cx="419100" cy="419100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2716" name="Google Shape;2716;g1f5d965ad35_0_2695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17" name="Google Shape;2717;g1f5d965ad35_0_2695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18" name="Google Shape;2718;g1f5d965ad35_0_2695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19" name="Google Shape;2719;g1f5d965ad35_0_2695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20" name="Google Shape;2720;g1f5d965ad35_0_2695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21" name="Google Shape;2721;g1f5d965ad35_0_2695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22" name="Google Shape;2722;g1f5d965ad35_0_2695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23" name="Google Shape;2723;g1f5d965ad35_0_2695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1" name="Shape 2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5" name="Google Shape;2725;g1f5d965ad35_0_2739"/>
          <p:cNvSpPr/>
          <p:nvPr/>
        </p:nvSpPr>
        <p:spPr>
          <a:xfrm>
            <a:off x="0" y="1"/>
            <a:ext cx="9144000" cy="5143500"/>
          </a:xfrm>
          <a:prstGeom prst="rect">
            <a:avLst/>
          </a:prstGeom>
          <a:solidFill>
            <a:srgbClr val="F2F2F2">
              <a:alpha val="94117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2726" name="Google Shape;2726;g1f5d965ad35_0_273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727" name="Google Shape;2727;g1f5d965ad35_0_273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28" name="Google Shape;2728;g1f5d965ad35_0_2739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729" name="Google Shape;2729;g1f5d965ad35_0_2739"/>
          <p:cNvGrpSpPr/>
          <p:nvPr/>
        </p:nvGrpSpPr>
        <p:grpSpPr>
          <a:xfrm>
            <a:off x="716012" y="759602"/>
            <a:ext cx="3556033" cy="4132405"/>
            <a:chOff x="520700" y="759602"/>
            <a:chExt cx="3556033" cy="4132405"/>
          </a:xfrm>
        </p:grpSpPr>
        <p:cxnSp>
          <p:nvCxnSpPr>
            <p:cNvPr id="2730" name="Google Shape;2730;g1f5d965ad35_0_2739"/>
            <p:cNvCxnSpPr>
              <a:stCxn id="2731" idx="6"/>
              <a:endCxn id="2732" idx="2"/>
            </p:cNvCxnSpPr>
            <p:nvPr/>
          </p:nvCxnSpPr>
          <p:spPr>
            <a:xfrm rot="10800000" flipH="1">
              <a:off x="2484500" y="969338"/>
              <a:ext cx="935700" cy="1856400"/>
            </a:xfrm>
            <a:prstGeom prst="bentConnector3">
              <a:avLst>
                <a:gd name="adj1" fmla="val 8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33" name="Google Shape;2733;g1f5d965ad35_0_2739"/>
            <p:cNvCxnSpPr>
              <a:stCxn id="2731" idx="6"/>
              <a:endCxn id="2734" idx="2"/>
            </p:cNvCxnSpPr>
            <p:nvPr/>
          </p:nvCxnSpPr>
          <p:spPr>
            <a:xfrm rot="10800000" flipH="1">
              <a:off x="2484500" y="1588238"/>
              <a:ext cx="935700" cy="1237500"/>
            </a:xfrm>
            <a:prstGeom prst="bentConnector3">
              <a:avLst>
                <a:gd name="adj1" fmla="val 8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35" name="Google Shape;2735;g1f5d965ad35_0_2739"/>
            <p:cNvCxnSpPr>
              <a:stCxn id="2731" idx="6"/>
              <a:endCxn id="2736" idx="2"/>
            </p:cNvCxnSpPr>
            <p:nvPr/>
          </p:nvCxnSpPr>
          <p:spPr>
            <a:xfrm rot="10800000" flipH="1">
              <a:off x="2484500" y="2206838"/>
              <a:ext cx="935700" cy="618900"/>
            </a:xfrm>
            <a:prstGeom prst="bentConnector3">
              <a:avLst>
                <a:gd name="adj1" fmla="val 8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37" name="Google Shape;2737;g1f5d965ad35_0_2739"/>
            <p:cNvCxnSpPr>
              <a:stCxn id="2731" idx="6"/>
              <a:endCxn id="2738" idx="2"/>
            </p:cNvCxnSpPr>
            <p:nvPr/>
          </p:nvCxnSpPr>
          <p:spPr>
            <a:xfrm>
              <a:off x="2484500" y="2825738"/>
              <a:ext cx="935700" cy="1856700"/>
            </a:xfrm>
            <a:prstGeom prst="bentConnector3">
              <a:avLst>
                <a:gd name="adj1" fmla="val 8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39" name="Google Shape;2739;g1f5d965ad35_0_2739"/>
            <p:cNvCxnSpPr>
              <a:stCxn id="2731" idx="6"/>
              <a:endCxn id="2740" idx="2"/>
            </p:cNvCxnSpPr>
            <p:nvPr/>
          </p:nvCxnSpPr>
          <p:spPr>
            <a:xfrm>
              <a:off x="2484500" y="2825738"/>
              <a:ext cx="935700" cy="1237500"/>
            </a:xfrm>
            <a:prstGeom prst="bentConnector3">
              <a:avLst>
                <a:gd name="adj1" fmla="val 8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41" name="Google Shape;2741;g1f5d965ad35_0_2739"/>
            <p:cNvCxnSpPr>
              <a:stCxn id="2731" idx="6"/>
              <a:endCxn id="2742" idx="2"/>
            </p:cNvCxnSpPr>
            <p:nvPr/>
          </p:nvCxnSpPr>
          <p:spPr>
            <a:xfrm>
              <a:off x="2484500" y="2825738"/>
              <a:ext cx="935700" cy="619200"/>
            </a:xfrm>
            <a:prstGeom prst="bentConnector3">
              <a:avLst>
                <a:gd name="adj1" fmla="val 8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43" name="Google Shape;2743;g1f5d965ad35_0_2739"/>
            <p:cNvCxnSpPr>
              <a:endCxn id="2744" idx="2"/>
            </p:cNvCxnSpPr>
            <p:nvPr/>
          </p:nvCxnSpPr>
          <p:spPr>
            <a:xfrm>
              <a:off x="2484344" y="2825833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731" name="Google Shape;2731;g1f5d965ad35_0_2739"/>
            <p:cNvSpPr/>
            <p:nvPr/>
          </p:nvSpPr>
          <p:spPr>
            <a:xfrm>
              <a:off x="520700" y="1843088"/>
              <a:ext cx="1963800" cy="1965300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745" name="Google Shape;2745;g1f5d965ad35_0_2739"/>
            <p:cNvGrpSpPr/>
            <p:nvPr/>
          </p:nvGrpSpPr>
          <p:grpSpPr>
            <a:xfrm>
              <a:off x="3420344" y="759602"/>
              <a:ext cx="656389" cy="4132405"/>
              <a:chOff x="3522182" y="752447"/>
              <a:chExt cx="656389" cy="4131992"/>
            </a:xfrm>
          </p:grpSpPr>
          <p:grpSp>
            <p:nvGrpSpPr>
              <p:cNvPr id="2746" name="Google Shape;2746;g1f5d965ad35_0_2739"/>
              <p:cNvGrpSpPr/>
              <p:nvPr/>
            </p:nvGrpSpPr>
            <p:grpSpPr>
              <a:xfrm>
                <a:off x="3522182" y="752447"/>
                <a:ext cx="656389" cy="419100"/>
                <a:chOff x="3522182" y="782927"/>
                <a:chExt cx="656389" cy="419100"/>
              </a:xfrm>
            </p:grpSpPr>
            <p:sp>
              <p:nvSpPr>
                <p:cNvPr id="2732" name="Google Shape;2732;g1f5d965ad35_0_2739"/>
                <p:cNvSpPr/>
                <p:nvPr/>
              </p:nvSpPr>
              <p:spPr>
                <a:xfrm>
                  <a:off x="3522182" y="934159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47" name="Google Shape;2747;g1f5d965ad35_0_2739"/>
                <p:cNvSpPr/>
                <p:nvPr/>
              </p:nvSpPr>
              <p:spPr>
                <a:xfrm>
                  <a:off x="3759471" y="782927"/>
                  <a:ext cx="419100" cy="419100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48" name="Google Shape;2748;g1f5d965ad35_0_2739"/>
              <p:cNvGrpSpPr/>
              <p:nvPr/>
            </p:nvGrpSpPr>
            <p:grpSpPr>
              <a:xfrm>
                <a:off x="3522182" y="1371527"/>
                <a:ext cx="656388" cy="419100"/>
                <a:chOff x="3522182" y="1395657"/>
                <a:chExt cx="656388" cy="419100"/>
              </a:xfrm>
            </p:grpSpPr>
            <p:sp>
              <p:nvSpPr>
                <p:cNvPr id="2734" name="Google Shape;2734;g1f5d965ad35_0_2739"/>
                <p:cNvSpPr/>
                <p:nvPr/>
              </p:nvSpPr>
              <p:spPr>
                <a:xfrm>
                  <a:off x="3522182" y="1546889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49" name="Google Shape;2749;g1f5d965ad35_0_2739"/>
                <p:cNvSpPr/>
                <p:nvPr/>
              </p:nvSpPr>
              <p:spPr>
                <a:xfrm>
                  <a:off x="3759470" y="1395657"/>
                  <a:ext cx="419100" cy="419100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50" name="Google Shape;2750;g1f5d965ad35_0_2739"/>
              <p:cNvGrpSpPr/>
              <p:nvPr/>
            </p:nvGrpSpPr>
            <p:grpSpPr>
              <a:xfrm>
                <a:off x="3522182" y="3228607"/>
                <a:ext cx="656388" cy="417900"/>
                <a:chOff x="3522182" y="3233686"/>
                <a:chExt cx="656388" cy="417900"/>
              </a:xfrm>
            </p:grpSpPr>
            <p:sp>
              <p:nvSpPr>
                <p:cNvPr id="2742" name="Google Shape;2742;g1f5d965ad35_0_2739"/>
                <p:cNvSpPr/>
                <p:nvPr/>
              </p:nvSpPr>
              <p:spPr>
                <a:xfrm>
                  <a:off x="3522182" y="3384730"/>
                  <a:ext cx="115800" cy="1158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51" name="Google Shape;2751;g1f5d965ad35_0_2739"/>
                <p:cNvSpPr/>
                <p:nvPr/>
              </p:nvSpPr>
              <p:spPr>
                <a:xfrm>
                  <a:off x="3759470" y="3233686"/>
                  <a:ext cx="419100" cy="417900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52" name="Google Shape;2752;g1f5d965ad35_0_2739"/>
              <p:cNvGrpSpPr/>
              <p:nvPr/>
            </p:nvGrpSpPr>
            <p:grpSpPr>
              <a:xfrm>
                <a:off x="3522182" y="3846259"/>
                <a:ext cx="656388" cy="419100"/>
                <a:chOff x="3522182" y="3844987"/>
                <a:chExt cx="656388" cy="419100"/>
              </a:xfrm>
            </p:grpSpPr>
            <p:sp>
              <p:nvSpPr>
                <p:cNvPr id="2740" name="Google Shape;2740;g1f5d965ad35_0_2739"/>
                <p:cNvSpPr/>
                <p:nvPr/>
              </p:nvSpPr>
              <p:spPr>
                <a:xfrm>
                  <a:off x="3522182" y="3996218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53" name="Google Shape;2753;g1f5d965ad35_0_2739"/>
                <p:cNvSpPr/>
                <p:nvPr/>
              </p:nvSpPr>
              <p:spPr>
                <a:xfrm>
                  <a:off x="3759470" y="3844987"/>
                  <a:ext cx="419100" cy="419100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54" name="Google Shape;2754;g1f5d965ad35_0_2739"/>
              <p:cNvGrpSpPr/>
              <p:nvPr/>
            </p:nvGrpSpPr>
            <p:grpSpPr>
              <a:xfrm>
                <a:off x="3522182" y="1990447"/>
                <a:ext cx="656388" cy="417900"/>
                <a:chOff x="3522182" y="2008227"/>
                <a:chExt cx="656388" cy="417900"/>
              </a:xfrm>
            </p:grpSpPr>
            <p:sp>
              <p:nvSpPr>
                <p:cNvPr id="2736" name="Google Shape;2736;g1f5d965ad35_0_2739"/>
                <p:cNvSpPr/>
                <p:nvPr/>
              </p:nvSpPr>
              <p:spPr>
                <a:xfrm>
                  <a:off x="3522182" y="2159271"/>
                  <a:ext cx="115800" cy="1158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55" name="Google Shape;2755;g1f5d965ad35_0_2739"/>
                <p:cNvSpPr/>
                <p:nvPr/>
              </p:nvSpPr>
              <p:spPr>
                <a:xfrm>
                  <a:off x="3759470" y="2008227"/>
                  <a:ext cx="419100" cy="417900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56" name="Google Shape;2756;g1f5d965ad35_0_2739"/>
              <p:cNvGrpSpPr/>
              <p:nvPr/>
            </p:nvGrpSpPr>
            <p:grpSpPr>
              <a:xfrm>
                <a:off x="3522182" y="2609527"/>
                <a:ext cx="656388" cy="417900"/>
                <a:chOff x="3522182" y="2620957"/>
                <a:chExt cx="656388" cy="417900"/>
              </a:xfrm>
            </p:grpSpPr>
            <p:sp>
              <p:nvSpPr>
                <p:cNvPr id="2744" name="Google Shape;2744;g1f5d965ad35_0_2739"/>
                <p:cNvSpPr/>
                <p:nvPr/>
              </p:nvSpPr>
              <p:spPr>
                <a:xfrm>
                  <a:off x="3522182" y="2772001"/>
                  <a:ext cx="115800" cy="1158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57" name="Google Shape;2757;g1f5d965ad35_0_2739"/>
                <p:cNvSpPr/>
                <p:nvPr/>
              </p:nvSpPr>
              <p:spPr>
                <a:xfrm>
                  <a:off x="3759470" y="2620957"/>
                  <a:ext cx="419100" cy="417900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58" name="Google Shape;2758;g1f5d965ad35_0_2739"/>
              <p:cNvGrpSpPr/>
              <p:nvPr/>
            </p:nvGrpSpPr>
            <p:grpSpPr>
              <a:xfrm>
                <a:off x="3522182" y="4465339"/>
                <a:ext cx="656388" cy="419100"/>
                <a:chOff x="3522182" y="4457719"/>
                <a:chExt cx="656388" cy="419100"/>
              </a:xfrm>
            </p:grpSpPr>
            <p:sp>
              <p:nvSpPr>
                <p:cNvPr id="2738" name="Google Shape;2738;g1f5d965ad35_0_2739"/>
                <p:cNvSpPr/>
                <p:nvPr/>
              </p:nvSpPr>
              <p:spPr>
                <a:xfrm>
                  <a:off x="3522182" y="4608950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59" name="Google Shape;2759;g1f5d965ad35_0_2739"/>
                <p:cNvSpPr/>
                <p:nvPr/>
              </p:nvSpPr>
              <p:spPr>
                <a:xfrm>
                  <a:off x="3759470" y="4457719"/>
                  <a:ext cx="419100" cy="419100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2760" name="Google Shape;2760;g1f5d965ad35_0_2739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61" name="Google Shape;2761;g1f5d965ad35_0_2739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62" name="Google Shape;2762;g1f5d965ad35_0_2739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63" name="Google Shape;2763;g1f5d965ad35_0_2739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64" name="Google Shape;2764;g1f5d965ad35_0_2739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65" name="Google Shape;2765;g1f5d965ad35_0_2739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66" name="Google Shape;2766;g1f5d965ad35_0_2739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67" name="Google Shape;2767;g1f5d965ad35_0_2739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1" name="Shape 2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9" name="Google Shape;2769;g1f5d965ad35_0_2783"/>
          <p:cNvSpPr/>
          <p:nvPr/>
        </p:nvSpPr>
        <p:spPr>
          <a:xfrm>
            <a:off x="0" y="1"/>
            <a:ext cx="9144000" cy="5143500"/>
          </a:xfrm>
          <a:prstGeom prst="rect">
            <a:avLst/>
          </a:prstGeom>
          <a:solidFill>
            <a:srgbClr val="F2F2F2">
              <a:alpha val="94117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2770" name="Google Shape;2770;g1f5d965ad35_0_278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771" name="Google Shape;2771;g1f5d965ad35_0_27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72" name="Google Shape;2772;g1f5d965ad35_0_2783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773" name="Google Shape;2773;g1f5d965ad35_0_2783"/>
          <p:cNvGrpSpPr/>
          <p:nvPr/>
        </p:nvGrpSpPr>
        <p:grpSpPr>
          <a:xfrm>
            <a:off x="716012" y="759602"/>
            <a:ext cx="3556033" cy="4132405"/>
            <a:chOff x="520700" y="759602"/>
            <a:chExt cx="3556033" cy="4132405"/>
          </a:xfrm>
        </p:grpSpPr>
        <p:cxnSp>
          <p:nvCxnSpPr>
            <p:cNvPr id="2774" name="Google Shape;2774;g1f5d965ad35_0_2783"/>
            <p:cNvCxnSpPr>
              <a:stCxn id="2775" idx="6"/>
              <a:endCxn id="2776" idx="2"/>
            </p:cNvCxnSpPr>
            <p:nvPr/>
          </p:nvCxnSpPr>
          <p:spPr>
            <a:xfrm rot="10800000" flipH="1">
              <a:off x="2484500" y="969338"/>
              <a:ext cx="935700" cy="1856400"/>
            </a:xfrm>
            <a:prstGeom prst="bentConnector3">
              <a:avLst>
                <a:gd name="adj1" fmla="val 8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77" name="Google Shape;2777;g1f5d965ad35_0_2783"/>
            <p:cNvCxnSpPr>
              <a:stCxn id="2775" idx="6"/>
              <a:endCxn id="2778" idx="2"/>
            </p:cNvCxnSpPr>
            <p:nvPr/>
          </p:nvCxnSpPr>
          <p:spPr>
            <a:xfrm rot="10800000" flipH="1">
              <a:off x="2484500" y="1588238"/>
              <a:ext cx="935700" cy="1237500"/>
            </a:xfrm>
            <a:prstGeom prst="bentConnector3">
              <a:avLst>
                <a:gd name="adj1" fmla="val 8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79" name="Google Shape;2779;g1f5d965ad35_0_2783"/>
            <p:cNvCxnSpPr>
              <a:stCxn id="2775" idx="6"/>
              <a:endCxn id="2780" idx="2"/>
            </p:cNvCxnSpPr>
            <p:nvPr/>
          </p:nvCxnSpPr>
          <p:spPr>
            <a:xfrm rot="10800000" flipH="1">
              <a:off x="2484500" y="2206838"/>
              <a:ext cx="935700" cy="618900"/>
            </a:xfrm>
            <a:prstGeom prst="bentConnector3">
              <a:avLst>
                <a:gd name="adj1" fmla="val 8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81" name="Google Shape;2781;g1f5d965ad35_0_2783"/>
            <p:cNvCxnSpPr>
              <a:stCxn id="2775" idx="6"/>
              <a:endCxn id="2782" idx="2"/>
            </p:cNvCxnSpPr>
            <p:nvPr/>
          </p:nvCxnSpPr>
          <p:spPr>
            <a:xfrm>
              <a:off x="2484500" y="2825738"/>
              <a:ext cx="935700" cy="1856700"/>
            </a:xfrm>
            <a:prstGeom prst="bentConnector3">
              <a:avLst>
                <a:gd name="adj1" fmla="val 8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83" name="Google Shape;2783;g1f5d965ad35_0_2783"/>
            <p:cNvCxnSpPr>
              <a:stCxn id="2775" idx="6"/>
              <a:endCxn id="2784" idx="2"/>
            </p:cNvCxnSpPr>
            <p:nvPr/>
          </p:nvCxnSpPr>
          <p:spPr>
            <a:xfrm>
              <a:off x="2484500" y="2825738"/>
              <a:ext cx="935700" cy="1237500"/>
            </a:xfrm>
            <a:prstGeom prst="bentConnector3">
              <a:avLst>
                <a:gd name="adj1" fmla="val 8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85" name="Google Shape;2785;g1f5d965ad35_0_2783"/>
            <p:cNvCxnSpPr>
              <a:stCxn id="2775" idx="6"/>
              <a:endCxn id="2786" idx="2"/>
            </p:cNvCxnSpPr>
            <p:nvPr/>
          </p:nvCxnSpPr>
          <p:spPr>
            <a:xfrm>
              <a:off x="2484500" y="2825738"/>
              <a:ext cx="935700" cy="619200"/>
            </a:xfrm>
            <a:prstGeom prst="bentConnector3">
              <a:avLst>
                <a:gd name="adj1" fmla="val 8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87" name="Google Shape;2787;g1f5d965ad35_0_2783"/>
            <p:cNvCxnSpPr>
              <a:endCxn id="2788" idx="2"/>
            </p:cNvCxnSpPr>
            <p:nvPr/>
          </p:nvCxnSpPr>
          <p:spPr>
            <a:xfrm>
              <a:off x="2484344" y="2825833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775" name="Google Shape;2775;g1f5d965ad35_0_2783"/>
            <p:cNvSpPr/>
            <p:nvPr/>
          </p:nvSpPr>
          <p:spPr>
            <a:xfrm>
              <a:off x="520700" y="1843088"/>
              <a:ext cx="1963800" cy="1965300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789" name="Google Shape;2789;g1f5d965ad35_0_2783"/>
            <p:cNvGrpSpPr/>
            <p:nvPr/>
          </p:nvGrpSpPr>
          <p:grpSpPr>
            <a:xfrm>
              <a:off x="3420344" y="759602"/>
              <a:ext cx="656389" cy="4132405"/>
              <a:chOff x="3522182" y="752447"/>
              <a:chExt cx="656389" cy="4131992"/>
            </a:xfrm>
          </p:grpSpPr>
          <p:grpSp>
            <p:nvGrpSpPr>
              <p:cNvPr id="2790" name="Google Shape;2790;g1f5d965ad35_0_2783"/>
              <p:cNvGrpSpPr/>
              <p:nvPr/>
            </p:nvGrpSpPr>
            <p:grpSpPr>
              <a:xfrm>
                <a:off x="3522182" y="752447"/>
                <a:ext cx="656389" cy="419100"/>
                <a:chOff x="3522182" y="782927"/>
                <a:chExt cx="656389" cy="419100"/>
              </a:xfrm>
            </p:grpSpPr>
            <p:sp>
              <p:nvSpPr>
                <p:cNvPr id="2776" name="Google Shape;2776;g1f5d965ad35_0_2783"/>
                <p:cNvSpPr/>
                <p:nvPr/>
              </p:nvSpPr>
              <p:spPr>
                <a:xfrm>
                  <a:off x="3522182" y="934159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91" name="Google Shape;2791;g1f5d965ad35_0_2783"/>
                <p:cNvSpPr/>
                <p:nvPr/>
              </p:nvSpPr>
              <p:spPr>
                <a:xfrm>
                  <a:off x="3759471" y="782927"/>
                  <a:ext cx="419100" cy="419100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92" name="Google Shape;2792;g1f5d965ad35_0_2783"/>
              <p:cNvGrpSpPr/>
              <p:nvPr/>
            </p:nvGrpSpPr>
            <p:grpSpPr>
              <a:xfrm>
                <a:off x="3522182" y="1371527"/>
                <a:ext cx="656388" cy="419100"/>
                <a:chOff x="3522182" y="1395657"/>
                <a:chExt cx="656388" cy="419100"/>
              </a:xfrm>
            </p:grpSpPr>
            <p:sp>
              <p:nvSpPr>
                <p:cNvPr id="2778" name="Google Shape;2778;g1f5d965ad35_0_2783"/>
                <p:cNvSpPr/>
                <p:nvPr/>
              </p:nvSpPr>
              <p:spPr>
                <a:xfrm>
                  <a:off x="3522182" y="1546889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93" name="Google Shape;2793;g1f5d965ad35_0_2783"/>
                <p:cNvSpPr/>
                <p:nvPr/>
              </p:nvSpPr>
              <p:spPr>
                <a:xfrm>
                  <a:off x="3759470" y="1395657"/>
                  <a:ext cx="419100" cy="419100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94" name="Google Shape;2794;g1f5d965ad35_0_2783"/>
              <p:cNvGrpSpPr/>
              <p:nvPr/>
            </p:nvGrpSpPr>
            <p:grpSpPr>
              <a:xfrm>
                <a:off x="3522182" y="3228607"/>
                <a:ext cx="656388" cy="417900"/>
                <a:chOff x="3522182" y="3233686"/>
                <a:chExt cx="656388" cy="417900"/>
              </a:xfrm>
            </p:grpSpPr>
            <p:sp>
              <p:nvSpPr>
                <p:cNvPr id="2786" name="Google Shape;2786;g1f5d965ad35_0_2783"/>
                <p:cNvSpPr/>
                <p:nvPr/>
              </p:nvSpPr>
              <p:spPr>
                <a:xfrm>
                  <a:off x="3522182" y="3384730"/>
                  <a:ext cx="115800" cy="1158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95" name="Google Shape;2795;g1f5d965ad35_0_2783"/>
                <p:cNvSpPr/>
                <p:nvPr/>
              </p:nvSpPr>
              <p:spPr>
                <a:xfrm>
                  <a:off x="3759470" y="3233686"/>
                  <a:ext cx="419100" cy="417900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96" name="Google Shape;2796;g1f5d965ad35_0_2783"/>
              <p:cNvGrpSpPr/>
              <p:nvPr/>
            </p:nvGrpSpPr>
            <p:grpSpPr>
              <a:xfrm>
                <a:off x="3522182" y="3846259"/>
                <a:ext cx="656388" cy="419100"/>
                <a:chOff x="3522182" y="3844987"/>
                <a:chExt cx="656388" cy="419100"/>
              </a:xfrm>
            </p:grpSpPr>
            <p:sp>
              <p:nvSpPr>
                <p:cNvPr id="2784" name="Google Shape;2784;g1f5d965ad35_0_2783"/>
                <p:cNvSpPr/>
                <p:nvPr/>
              </p:nvSpPr>
              <p:spPr>
                <a:xfrm>
                  <a:off x="3522182" y="3996218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97" name="Google Shape;2797;g1f5d965ad35_0_2783"/>
                <p:cNvSpPr/>
                <p:nvPr/>
              </p:nvSpPr>
              <p:spPr>
                <a:xfrm>
                  <a:off x="3759470" y="3844987"/>
                  <a:ext cx="419100" cy="419100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98" name="Google Shape;2798;g1f5d965ad35_0_2783"/>
              <p:cNvGrpSpPr/>
              <p:nvPr/>
            </p:nvGrpSpPr>
            <p:grpSpPr>
              <a:xfrm>
                <a:off x="3522182" y="1990447"/>
                <a:ext cx="656388" cy="417900"/>
                <a:chOff x="3522182" y="2008227"/>
                <a:chExt cx="656388" cy="417900"/>
              </a:xfrm>
            </p:grpSpPr>
            <p:sp>
              <p:nvSpPr>
                <p:cNvPr id="2780" name="Google Shape;2780;g1f5d965ad35_0_2783"/>
                <p:cNvSpPr/>
                <p:nvPr/>
              </p:nvSpPr>
              <p:spPr>
                <a:xfrm>
                  <a:off x="3522182" y="2159271"/>
                  <a:ext cx="115800" cy="1158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99" name="Google Shape;2799;g1f5d965ad35_0_2783"/>
                <p:cNvSpPr/>
                <p:nvPr/>
              </p:nvSpPr>
              <p:spPr>
                <a:xfrm>
                  <a:off x="3759470" y="2008227"/>
                  <a:ext cx="419100" cy="417900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800" name="Google Shape;2800;g1f5d965ad35_0_2783"/>
              <p:cNvGrpSpPr/>
              <p:nvPr/>
            </p:nvGrpSpPr>
            <p:grpSpPr>
              <a:xfrm>
                <a:off x="3522182" y="2609527"/>
                <a:ext cx="656388" cy="417900"/>
                <a:chOff x="3522182" y="2620957"/>
                <a:chExt cx="656388" cy="417900"/>
              </a:xfrm>
            </p:grpSpPr>
            <p:sp>
              <p:nvSpPr>
                <p:cNvPr id="2788" name="Google Shape;2788;g1f5d965ad35_0_2783"/>
                <p:cNvSpPr/>
                <p:nvPr/>
              </p:nvSpPr>
              <p:spPr>
                <a:xfrm>
                  <a:off x="3522182" y="2772001"/>
                  <a:ext cx="115800" cy="1158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801" name="Google Shape;2801;g1f5d965ad35_0_2783"/>
                <p:cNvSpPr/>
                <p:nvPr/>
              </p:nvSpPr>
              <p:spPr>
                <a:xfrm>
                  <a:off x="3759470" y="2620957"/>
                  <a:ext cx="419100" cy="417900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802" name="Google Shape;2802;g1f5d965ad35_0_2783"/>
              <p:cNvGrpSpPr/>
              <p:nvPr/>
            </p:nvGrpSpPr>
            <p:grpSpPr>
              <a:xfrm>
                <a:off x="3522182" y="4465339"/>
                <a:ext cx="656388" cy="419100"/>
                <a:chOff x="3522182" y="4457719"/>
                <a:chExt cx="656388" cy="419100"/>
              </a:xfrm>
            </p:grpSpPr>
            <p:sp>
              <p:nvSpPr>
                <p:cNvPr id="2782" name="Google Shape;2782;g1f5d965ad35_0_2783"/>
                <p:cNvSpPr/>
                <p:nvPr/>
              </p:nvSpPr>
              <p:spPr>
                <a:xfrm>
                  <a:off x="3522182" y="4608950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803" name="Google Shape;2803;g1f5d965ad35_0_2783"/>
                <p:cNvSpPr/>
                <p:nvPr/>
              </p:nvSpPr>
              <p:spPr>
                <a:xfrm>
                  <a:off x="3759470" y="4457719"/>
                  <a:ext cx="419100" cy="419100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2804" name="Google Shape;2804;g1f5d965ad35_0_2783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05" name="Google Shape;2805;g1f5d965ad35_0_2783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06" name="Google Shape;2806;g1f5d965ad35_0_2783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07" name="Google Shape;2807;g1f5d965ad35_0_2783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08" name="Google Shape;2808;g1f5d965ad35_0_2783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09" name="Google Shape;2809;g1f5d965ad35_0_2783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10" name="Google Shape;2810;g1f5d965ad35_0_2783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11" name="Google Shape;2811;g1f5d965ad35_0_2783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1" name="Shape 2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3" name="Google Shape;2813;g1f5d965ad35_0_282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814" name="Google Shape;2814;g1f5d965ad35_0_28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15" name="Google Shape;2815;g1f5d965ad35_0_2827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816" name="Google Shape;2816;g1f5d965ad35_0_2827"/>
          <p:cNvGrpSpPr/>
          <p:nvPr/>
        </p:nvGrpSpPr>
        <p:grpSpPr>
          <a:xfrm>
            <a:off x="1060707" y="857568"/>
            <a:ext cx="3060725" cy="3921062"/>
            <a:chOff x="520700" y="865188"/>
            <a:chExt cx="3060725" cy="3921062"/>
          </a:xfrm>
        </p:grpSpPr>
        <p:cxnSp>
          <p:nvCxnSpPr>
            <p:cNvPr id="2817" name="Google Shape;2817;g1f5d965ad35_0_2827"/>
            <p:cNvCxnSpPr>
              <a:stCxn id="2818" idx="6"/>
              <a:endCxn id="2819" idx="2"/>
            </p:cNvCxnSpPr>
            <p:nvPr/>
          </p:nvCxnSpPr>
          <p:spPr>
            <a:xfrm rot="10800000" flipH="1">
              <a:off x="2484500" y="969038"/>
              <a:ext cx="890400" cy="1856700"/>
            </a:xfrm>
            <a:prstGeom prst="bentConnector3">
              <a:avLst>
                <a:gd name="adj1" fmla="val -7129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20" name="Google Shape;2820;g1f5d965ad35_0_2827"/>
            <p:cNvCxnSpPr>
              <a:stCxn id="2818" idx="6"/>
              <a:endCxn id="2821" idx="2"/>
            </p:cNvCxnSpPr>
            <p:nvPr/>
          </p:nvCxnSpPr>
          <p:spPr>
            <a:xfrm rot="10800000" flipH="1">
              <a:off x="2484500" y="1588238"/>
              <a:ext cx="890400" cy="1237500"/>
            </a:xfrm>
            <a:prstGeom prst="bentConnector3">
              <a:avLst>
                <a:gd name="adj1" fmla="val -7129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22" name="Google Shape;2822;g1f5d965ad35_0_2827"/>
            <p:cNvCxnSpPr>
              <a:stCxn id="2818" idx="6"/>
              <a:endCxn id="2823" idx="2"/>
            </p:cNvCxnSpPr>
            <p:nvPr/>
          </p:nvCxnSpPr>
          <p:spPr>
            <a:xfrm rot="10800000" flipH="1">
              <a:off x="2484500" y="2206538"/>
              <a:ext cx="890400" cy="619200"/>
            </a:xfrm>
            <a:prstGeom prst="bentConnector3">
              <a:avLst>
                <a:gd name="adj1" fmla="val -7129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24" name="Google Shape;2824;g1f5d965ad35_0_2827"/>
            <p:cNvCxnSpPr>
              <a:stCxn id="2818" idx="6"/>
              <a:endCxn id="2825" idx="2"/>
            </p:cNvCxnSpPr>
            <p:nvPr/>
          </p:nvCxnSpPr>
          <p:spPr>
            <a:xfrm>
              <a:off x="2484500" y="2825738"/>
              <a:ext cx="890400" cy="1856700"/>
            </a:xfrm>
            <a:prstGeom prst="bentConnector3">
              <a:avLst>
                <a:gd name="adj1" fmla="val -7129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26" name="Google Shape;2826;g1f5d965ad35_0_2827"/>
            <p:cNvCxnSpPr>
              <a:stCxn id="2818" idx="6"/>
              <a:endCxn id="2827" idx="2"/>
            </p:cNvCxnSpPr>
            <p:nvPr/>
          </p:nvCxnSpPr>
          <p:spPr>
            <a:xfrm>
              <a:off x="2484500" y="2825738"/>
              <a:ext cx="890400" cy="1237500"/>
            </a:xfrm>
            <a:prstGeom prst="bentConnector3">
              <a:avLst>
                <a:gd name="adj1" fmla="val -7129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28" name="Google Shape;2828;g1f5d965ad35_0_2827"/>
            <p:cNvCxnSpPr>
              <a:stCxn id="2818" idx="6"/>
              <a:endCxn id="2829" idx="2"/>
            </p:cNvCxnSpPr>
            <p:nvPr/>
          </p:nvCxnSpPr>
          <p:spPr>
            <a:xfrm>
              <a:off x="2484500" y="2825738"/>
              <a:ext cx="890400" cy="619200"/>
            </a:xfrm>
            <a:prstGeom prst="bentConnector3">
              <a:avLst>
                <a:gd name="adj1" fmla="val -7129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30" name="Google Shape;2830;g1f5d965ad35_0_2827"/>
            <p:cNvCxnSpPr>
              <a:endCxn id="2831" idx="2"/>
            </p:cNvCxnSpPr>
            <p:nvPr/>
          </p:nvCxnSpPr>
          <p:spPr>
            <a:xfrm>
              <a:off x="2484325" y="2825763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818" name="Google Shape;2818;g1f5d965ad35_0_2827"/>
            <p:cNvSpPr/>
            <p:nvPr/>
          </p:nvSpPr>
          <p:spPr>
            <a:xfrm>
              <a:off x="520700" y="1843088"/>
              <a:ext cx="1963800" cy="1965300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19" name="Google Shape;2819;g1f5d965ad35_0_2827"/>
            <p:cNvSpPr/>
            <p:nvPr/>
          </p:nvSpPr>
          <p:spPr>
            <a:xfrm>
              <a:off x="3375025" y="865188"/>
              <a:ext cx="206400" cy="207900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21" name="Google Shape;2821;g1f5d965ad35_0_2827"/>
            <p:cNvSpPr/>
            <p:nvPr/>
          </p:nvSpPr>
          <p:spPr>
            <a:xfrm>
              <a:off x="3375025" y="1484313"/>
              <a:ext cx="206400" cy="207900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29" name="Google Shape;2829;g1f5d965ad35_0_2827"/>
            <p:cNvSpPr/>
            <p:nvPr/>
          </p:nvSpPr>
          <p:spPr>
            <a:xfrm>
              <a:off x="3375025" y="3341688"/>
              <a:ext cx="206400" cy="206400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27" name="Google Shape;2827;g1f5d965ad35_0_2827"/>
            <p:cNvSpPr/>
            <p:nvPr/>
          </p:nvSpPr>
          <p:spPr>
            <a:xfrm>
              <a:off x="3375025" y="3959226"/>
              <a:ext cx="206400" cy="207900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23" name="Google Shape;2823;g1f5d965ad35_0_2827"/>
            <p:cNvSpPr/>
            <p:nvPr/>
          </p:nvSpPr>
          <p:spPr>
            <a:xfrm>
              <a:off x="3375025" y="2103438"/>
              <a:ext cx="206400" cy="206400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31" name="Google Shape;2831;g1f5d965ad35_0_2827"/>
            <p:cNvSpPr/>
            <p:nvPr/>
          </p:nvSpPr>
          <p:spPr>
            <a:xfrm>
              <a:off x="3375025" y="2722563"/>
              <a:ext cx="206400" cy="206400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25" name="Google Shape;2825;g1f5d965ad35_0_2827"/>
            <p:cNvSpPr/>
            <p:nvPr/>
          </p:nvSpPr>
          <p:spPr>
            <a:xfrm>
              <a:off x="3375025" y="4578350"/>
              <a:ext cx="206400" cy="207900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832" name="Google Shape;2832;g1f5d965ad35_0_2827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33" name="Google Shape;2833;g1f5d965ad35_0_2827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34" name="Google Shape;2834;g1f5d965ad35_0_2827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35" name="Google Shape;2835;g1f5d965ad35_0_2827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36" name="Google Shape;2836;g1f5d965ad35_0_2827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37" name="Google Shape;2837;g1f5d965ad35_0_2827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38" name="Google Shape;2838;g1f5d965ad35_0_2827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39" name="Google Shape;2839;g1f5d965ad35_0_2827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1" name="Shape 2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1" name="Google Shape;2841;g1f5d965ad35_0_28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842" name="Google Shape;2842;g1f5d965ad35_0_28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43" name="Google Shape;2843;g1f5d965ad35_0_2855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844" name="Google Shape;2844;g1f5d965ad35_0_2855"/>
          <p:cNvGrpSpPr/>
          <p:nvPr/>
        </p:nvGrpSpPr>
        <p:grpSpPr>
          <a:xfrm>
            <a:off x="1060707" y="857568"/>
            <a:ext cx="3060725" cy="3921062"/>
            <a:chOff x="520700" y="865188"/>
            <a:chExt cx="3060725" cy="3921062"/>
          </a:xfrm>
        </p:grpSpPr>
        <p:cxnSp>
          <p:nvCxnSpPr>
            <p:cNvPr id="2845" name="Google Shape;2845;g1f5d965ad35_0_2855"/>
            <p:cNvCxnSpPr>
              <a:stCxn id="2846" idx="6"/>
              <a:endCxn id="2847" idx="2"/>
            </p:cNvCxnSpPr>
            <p:nvPr/>
          </p:nvCxnSpPr>
          <p:spPr>
            <a:xfrm rot="10800000" flipH="1">
              <a:off x="2484500" y="969038"/>
              <a:ext cx="890400" cy="1856700"/>
            </a:xfrm>
            <a:prstGeom prst="bentConnector3">
              <a:avLst>
                <a:gd name="adj1" fmla="val -7129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48" name="Google Shape;2848;g1f5d965ad35_0_2855"/>
            <p:cNvCxnSpPr>
              <a:stCxn id="2846" idx="6"/>
              <a:endCxn id="2849" idx="2"/>
            </p:cNvCxnSpPr>
            <p:nvPr/>
          </p:nvCxnSpPr>
          <p:spPr>
            <a:xfrm rot="10800000" flipH="1">
              <a:off x="2484500" y="1588238"/>
              <a:ext cx="890400" cy="1237500"/>
            </a:xfrm>
            <a:prstGeom prst="bentConnector3">
              <a:avLst>
                <a:gd name="adj1" fmla="val -7129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50" name="Google Shape;2850;g1f5d965ad35_0_2855"/>
            <p:cNvCxnSpPr>
              <a:stCxn id="2846" idx="6"/>
              <a:endCxn id="2851" idx="2"/>
            </p:cNvCxnSpPr>
            <p:nvPr/>
          </p:nvCxnSpPr>
          <p:spPr>
            <a:xfrm rot="10800000" flipH="1">
              <a:off x="2484500" y="2206538"/>
              <a:ext cx="890400" cy="619200"/>
            </a:xfrm>
            <a:prstGeom prst="bentConnector3">
              <a:avLst>
                <a:gd name="adj1" fmla="val -7129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52" name="Google Shape;2852;g1f5d965ad35_0_2855"/>
            <p:cNvCxnSpPr>
              <a:stCxn id="2846" idx="6"/>
              <a:endCxn id="2853" idx="2"/>
            </p:cNvCxnSpPr>
            <p:nvPr/>
          </p:nvCxnSpPr>
          <p:spPr>
            <a:xfrm>
              <a:off x="2484500" y="2825738"/>
              <a:ext cx="890400" cy="1856700"/>
            </a:xfrm>
            <a:prstGeom prst="bentConnector3">
              <a:avLst>
                <a:gd name="adj1" fmla="val -7129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54" name="Google Shape;2854;g1f5d965ad35_0_2855"/>
            <p:cNvCxnSpPr>
              <a:stCxn id="2846" idx="6"/>
              <a:endCxn id="2855" idx="2"/>
            </p:cNvCxnSpPr>
            <p:nvPr/>
          </p:nvCxnSpPr>
          <p:spPr>
            <a:xfrm>
              <a:off x="2484500" y="2825738"/>
              <a:ext cx="890400" cy="1237500"/>
            </a:xfrm>
            <a:prstGeom prst="bentConnector3">
              <a:avLst>
                <a:gd name="adj1" fmla="val -7129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56" name="Google Shape;2856;g1f5d965ad35_0_2855"/>
            <p:cNvCxnSpPr>
              <a:stCxn id="2846" idx="6"/>
              <a:endCxn id="2857" idx="2"/>
            </p:cNvCxnSpPr>
            <p:nvPr/>
          </p:nvCxnSpPr>
          <p:spPr>
            <a:xfrm>
              <a:off x="2484500" y="2825738"/>
              <a:ext cx="890400" cy="619200"/>
            </a:xfrm>
            <a:prstGeom prst="bentConnector3">
              <a:avLst>
                <a:gd name="adj1" fmla="val -7129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58" name="Google Shape;2858;g1f5d965ad35_0_2855"/>
            <p:cNvCxnSpPr>
              <a:endCxn id="2859" idx="2"/>
            </p:cNvCxnSpPr>
            <p:nvPr/>
          </p:nvCxnSpPr>
          <p:spPr>
            <a:xfrm>
              <a:off x="2484325" y="2825763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846" name="Google Shape;2846;g1f5d965ad35_0_2855"/>
            <p:cNvSpPr/>
            <p:nvPr/>
          </p:nvSpPr>
          <p:spPr>
            <a:xfrm>
              <a:off x="520700" y="1843088"/>
              <a:ext cx="1963800" cy="1965300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47" name="Google Shape;2847;g1f5d965ad35_0_2855"/>
            <p:cNvSpPr/>
            <p:nvPr/>
          </p:nvSpPr>
          <p:spPr>
            <a:xfrm>
              <a:off x="3375025" y="865188"/>
              <a:ext cx="206400" cy="207900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49" name="Google Shape;2849;g1f5d965ad35_0_2855"/>
            <p:cNvSpPr/>
            <p:nvPr/>
          </p:nvSpPr>
          <p:spPr>
            <a:xfrm>
              <a:off x="3375025" y="1484313"/>
              <a:ext cx="206400" cy="207900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57" name="Google Shape;2857;g1f5d965ad35_0_2855"/>
            <p:cNvSpPr/>
            <p:nvPr/>
          </p:nvSpPr>
          <p:spPr>
            <a:xfrm>
              <a:off x="3375025" y="3341688"/>
              <a:ext cx="206400" cy="206400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55" name="Google Shape;2855;g1f5d965ad35_0_2855"/>
            <p:cNvSpPr/>
            <p:nvPr/>
          </p:nvSpPr>
          <p:spPr>
            <a:xfrm>
              <a:off x="3375025" y="3959226"/>
              <a:ext cx="206400" cy="207900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51" name="Google Shape;2851;g1f5d965ad35_0_2855"/>
            <p:cNvSpPr/>
            <p:nvPr/>
          </p:nvSpPr>
          <p:spPr>
            <a:xfrm>
              <a:off x="3375025" y="2103438"/>
              <a:ext cx="206400" cy="206400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59" name="Google Shape;2859;g1f5d965ad35_0_2855"/>
            <p:cNvSpPr/>
            <p:nvPr/>
          </p:nvSpPr>
          <p:spPr>
            <a:xfrm>
              <a:off x="3375025" y="2722563"/>
              <a:ext cx="206400" cy="206400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53" name="Google Shape;2853;g1f5d965ad35_0_2855"/>
            <p:cNvSpPr/>
            <p:nvPr/>
          </p:nvSpPr>
          <p:spPr>
            <a:xfrm>
              <a:off x="3375025" y="4578350"/>
              <a:ext cx="206400" cy="207900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860" name="Google Shape;2860;g1f5d965ad35_0_2855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61" name="Google Shape;2861;g1f5d965ad35_0_2855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62" name="Google Shape;2862;g1f5d965ad35_0_2855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63" name="Google Shape;2863;g1f5d965ad35_0_2855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64" name="Google Shape;2864;g1f5d965ad35_0_2855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65" name="Google Shape;2865;g1f5d965ad35_0_2855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66" name="Google Shape;2866;g1f5d965ad35_0_2855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67" name="Google Shape;2867;g1f5d965ad35_0_2855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1" name="Shape 2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9" name="Google Shape;2869;g1f5d965ad35_0_288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870" name="Google Shape;2870;g1f5d965ad35_0_28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71" name="Google Shape;2871;g1f5d965ad35_0_2883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872" name="Google Shape;2872;g1f5d965ad35_0_2883"/>
          <p:cNvGrpSpPr/>
          <p:nvPr/>
        </p:nvGrpSpPr>
        <p:grpSpPr>
          <a:xfrm>
            <a:off x="1060707" y="857568"/>
            <a:ext cx="3060725" cy="3921062"/>
            <a:chOff x="520700" y="865188"/>
            <a:chExt cx="3060725" cy="3921062"/>
          </a:xfrm>
        </p:grpSpPr>
        <p:cxnSp>
          <p:nvCxnSpPr>
            <p:cNvPr id="2873" name="Google Shape;2873;g1f5d965ad35_0_2883"/>
            <p:cNvCxnSpPr>
              <a:stCxn id="2874" idx="6"/>
              <a:endCxn id="2875" idx="2"/>
            </p:cNvCxnSpPr>
            <p:nvPr/>
          </p:nvCxnSpPr>
          <p:spPr>
            <a:xfrm rot="10800000" flipH="1">
              <a:off x="2484500" y="969038"/>
              <a:ext cx="890400" cy="1856700"/>
            </a:xfrm>
            <a:prstGeom prst="bentConnector3">
              <a:avLst>
                <a:gd name="adj1" fmla="val -7129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76" name="Google Shape;2876;g1f5d965ad35_0_2883"/>
            <p:cNvCxnSpPr>
              <a:stCxn id="2874" idx="6"/>
              <a:endCxn id="2877" idx="2"/>
            </p:cNvCxnSpPr>
            <p:nvPr/>
          </p:nvCxnSpPr>
          <p:spPr>
            <a:xfrm rot="10800000" flipH="1">
              <a:off x="2484500" y="1588238"/>
              <a:ext cx="890400" cy="1237500"/>
            </a:xfrm>
            <a:prstGeom prst="bentConnector3">
              <a:avLst>
                <a:gd name="adj1" fmla="val -7129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78" name="Google Shape;2878;g1f5d965ad35_0_2883"/>
            <p:cNvCxnSpPr>
              <a:stCxn id="2874" idx="6"/>
              <a:endCxn id="2879" idx="2"/>
            </p:cNvCxnSpPr>
            <p:nvPr/>
          </p:nvCxnSpPr>
          <p:spPr>
            <a:xfrm rot="10800000" flipH="1">
              <a:off x="2484500" y="2206538"/>
              <a:ext cx="890400" cy="619200"/>
            </a:xfrm>
            <a:prstGeom prst="bentConnector3">
              <a:avLst>
                <a:gd name="adj1" fmla="val -7129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80" name="Google Shape;2880;g1f5d965ad35_0_2883"/>
            <p:cNvCxnSpPr>
              <a:stCxn id="2874" idx="6"/>
              <a:endCxn id="2881" idx="2"/>
            </p:cNvCxnSpPr>
            <p:nvPr/>
          </p:nvCxnSpPr>
          <p:spPr>
            <a:xfrm>
              <a:off x="2484500" y="2825738"/>
              <a:ext cx="890400" cy="1856700"/>
            </a:xfrm>
            <a:prstGeom prst="bentConnector3">
              <a:avLst>
                <a:gd name="adj1" fmla="val -7129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82" name="Google Shape;2882;g1f5d965ad35_0_2883"/>
            <p:cNvCxnSpPr>
              <a:stCxn id="2874" idx="6"/>
              <a:endCxn id="2883" idx="2"/>
            </p:cNvCxnSpPr>
            <p:nvPr/>
          </p:nvCxnSpPr>
          <p:spPr>
            <a:xfrm>
              <a:off x="2484500" y="2825738"/>
              <a:ext cx="890400" cy="1237500"/>
            </a:xfrm>
            <a:prstGeom prst="bentConnector3">
              <a:avLst>
                <a:gd name="adj1" fmla="val -7129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84" name="Google Shape;2884;g1f5d965ad35_0_2883"/>
            <p:cNvCxnSpPr>
              <a:stCxn id="2874" idx="6"/>
              <a:endCxn id="2885" idx="2"/>
            </p:cNvCxnSpPr>
            <p:nvPr/>
          </p:nvCxnSpPr>
          <p:spPr>
            <a:xfrm>
              <a:off x="2484500" y="2825738"/>
              <a:ext cx="890400" cy="619200"/>
            </a:xfrm>
            <a:prstGeom prst="bentConnector3">
              <a:avLst>
                <a:gd name="adj1" fmla="val -7129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86" name="Google Shape;2886;g1f5d965ad35_0_2883"/>
            <p:cNvCxnSpPr>
              <a:endCxn id="2887" idx="2"/>
            </p:cNvCxnSpPr>
            <p:nvPr/>
          </p:nvCxnSpPr>
          <p:spPr>
            <a:xfrm>
              <a:off x="2484325" y="2825763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874" name="Google Shape;2874;g1f5d965ad35_0_2883"/>
            <p:cNvSpPr/>
            <p:nvPr/>
          </p:nvSpPr>
          <p:spPr>
            <a:xfrm>
              <a:off x="520700" y="1843088"/>
              <a:ext cx="1963800" cy="1965300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75" name="Google Shape;2875;g1f5d965ad35_0_2883"/>
            <p:cNvSpPr/>
            <p:nvPr/>
          </p:nvSpPr>
          <p:spPr>
            <a:xfrm>
              <a:off x="3375025" y="865188"/>
              <a:ext cx="206400" cy="207900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77" name="Google Shape;2877;g1f5d965ad35_0_2883"/>
            <p:cNvSpPr/>
            <p:nvPr/>
          </p:nvSpPr>
          <p:spPr>
            <a:xfrm>
              <a:off x="3375025" y="1484313"/>
              <a:ext cx="206400" cy="207900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85" name="Google Shape;2885;g1f5d965ad35_0_2883"/>
            <p:cNvSpPr/>
            <p:nvPr/>
          </p:nvSpPr>
          <p:spPr>
            <a:xfrm>
              <a:off x="3375025" y="3341688"/>
              <a:ext cx="206400" cy="206400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83" name="Google Shape;2883;g1f5d965ad35_0_2883"/>
            <p:cNvSpPr/>
            <p:nvPr/>
          </p:nvSpPr>
          <p:spPr>
            <a:xfrm>
              <a:off x="3375025" y="3959226"/>
              <a:ext cx="206400" cy="207900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79" name="Google Shape;2879;g1f5d965ad35_0_2883"/>
            <p:cNvSpPr/>
            <p:nvPr/>
          </p:nvSpPr>
          <p:spPr>
            <a:xfrm>
              <a:off x="3375025" y="2103438"/>
              <a:ext cx="206400" cy="206400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87" name="Google Shape;2887;g1f5d965ad35_0_2883"/>
            <p:cNvSpPr/>
            <p:nvPr/>
          </p:nvSpPr>
          <p:spPr>
            <a:xfrm>
              <a:off x="3375025" y="2722563"/>
              <a:ext cx="206400" cy="206400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81" name="Google Shape;2881;g1f5d965ad35_0_2883"/>
            <p:cNvSpPr/>
            <p:nvPr/>
          </p:nvSpPr>
          <p:spPr>
            <a:xfrm>
              <a:off x="3375025" y="4578350"/>
              <a:ext cx="206400" cy="207900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888" name="Google Shape;2888;g1f5d965ad35_0_2883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89" name="Google Shape;2889;g1f5d965ad35_0_2883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90" name="Google Shape;2890;g1f5d965ad35_0_2883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91" name="Google Shape;2891;g1f5d965ad35_0_2883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92" name="Google Shape;2892;g1f5d965ad35_0_2883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93" name="Google Shape;2893;g1f5d965ad35_0_2883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94" name="Google Shape;2894;g1f5d965ad35_0_2883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95" name="Google Shape;2895;g1f5d965ad35_0_2883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5">
    <p:spTree>
      <p:nvGrpSpPr>
        <p:cNvPr id="1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7" name="Google Shape;2897;g1f5d965ad35_0_291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898" name="Google Shape;2898;g1f5d965ad35_0_291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99" name="Google Shape;2899;g1f5d965ad35_0_2911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900" name="Google Shape;2900;g1f5d965ad35_0_2911"/>
          <p:cNvGrpSpPr/>
          <p:nvPr/>
        </p:nvGrpSpPr>
        <p:grpSpPr>
          <a:xfrm>
            <a:off x="2441263" y="1060409"/>
            <a:ext cx="4259360" cy="3399151"/>
            <a:chOff x="2441263" y="1068029"/>
            <a:chExt cx="4259360" cy="3399151"/>
          </a:xfrm>
        </p:grpSpPr>
        <p:pic>
          <p:nvPicPr>
            <p:cNvPr id="2901" name="Google Shape;2901;g1f5d965ad35_0_2911" descr="Icon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25376" y="1068029"/>
              <a:ext cx="3885071" cy="337104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902" name="Google Shape;2902;g1f5d965ad35_0_2911"/>
            <p:cNvGrpSpPr/>
            <p:nvPr/>
          </p:nvGrpSpPr>
          <p:grpSpPr>
            <a:xfrm>
              <a:off x="2441263" y="1089939"/>
              <a:ext cx="4259360" cy="3377241"/>
              <a:chOff x="2441263" y="1089939"/>
              <a:chExt cx="4259360" cy="3377241"/>
            </a:xfrm>
          </p:grpSpPr>
          <p:sp>
            <p:nvSpPr>
              <p:cNvPr id="2903" name="Google Shape;2903;g1f5d965ad35_0_2911"/>
              <p:cNvSpPr/>
              <p:nvPr/>
            </p:nvSpPr>
            <p:spPr>
              <a:xfrm>
                <a:off x="6618723" y="2315344"/>
                <a:ext cx="81900" cy="81900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904" name="Google Shape;2904;g1f5d965ad35_0_2911"/>
              <p:cNvSpPr/>
              <p:nvPr/>
            </p:nvSpPr>
            <p:spPr>
              <a:xfrm>
                <a:off x="6426200" y="3567533"/>
                <a:ext cx="81900" cy="81900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905" name="Google Shape;2905;g1f5d965ad35_0_2911"/>
              <p:cNvSpPr/>
              <p:nvPr/>
            </p:nvSpPr>
            <p:spPr>
              <a:xfrm>
                <a:off x="5448688" y="4385279"/>
                <a:ext cx="81900" cy="81900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906" name="Google Shape;2906;g1f5d965ad35_0_2911"/>
              <p:cNvSpPr/>
              <p:nvPr/>
            </p:nvSpPr>
            <p:spPr>
              <a:xfrm>
                <a:off x="6444214" y="1089939"/>
                <a:ext cx="81900" cy="81900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907" name="Google Shape;2907;g1f5d965ad35_0_2911"/>
              <p:cNvSpPr/>
              <p:nvPr/>
            </p:nvSpPr>
            <p:spPr>
              <a:xfrm>
                <a:off x="2441263" y="2315345"/>
                <a:ext cx="81900" cy="81900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908" name="Google Shape;2908;g1f5d965ad35_0_2911"/>
              <p:cNvSpPr/>
              <p:nvPr/>
            </p:nvSpPr>
            <p:spPr>
              <a:xfrm>
                <a:off x="2619761" y="3574306"/>
                <a:ext cx="81900" cy="81900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909" name="Google Shape;2909;g1f5d965ad35_0_2911"/>
              <p:cNvSpPr/>
              <p:nvPr/>
            </p:nvSpPr>
            <p:spPr>
              <a:xfrm>
                <a:off x="3592732" y="4385280"/>
                <a:ext cx="81900" cy="81900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910" name="Google Shape;2910;g1f5d965ad35_0_2911"/>
              <p:cNvSpPr/>
              <p:nvPr/>
            </p:nvSpPr>
            <p:spPr>
              <a:xfrm>
                <a:off x="2619761" y="1096713"/>
                <a:ext cx="81900" cy="81900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911" name="Google Shape;2911;g1f5d965ad35_0_2911"/>
            <p:cNvGrpSpPr/>
            <p:nvPr/>
          </p:nvGrpSpPr>
          <p:grpSpPr>
            <a:xfrm>
              <a:off x="3551613" y="1402488"/>
              <a:ext cx="2054100" cy="2054100"/>
              <a:chOff x="3766548" y="1602249"/>
              <a:chExt cx="2054100" cy="2054100"/>
            </a:xfrm>
          </p:grpSpPr>
          <p:sp>
            <p:nvSpPr>
              <p:cNvPr id="2912" name="Google Shape;2912;g1f5d965ad35_0_2911"/>
              <p:cNvSpPr/>
              <p:nvPr/>
            </p:nvSpPr>
            <p:spPr>
              <a:xfrm>
                <a:off x="3766548" y="1602249"/>
                <a:ext cx="2054100" cy="205410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913" name="Google Shape;2913;g1f5d965ad35_0_2911"/>
              <p:cNvSpPr/>
              <p:nvPr/>
            </p:nvSpPr>
            <p:spPr>
              <a:xfrm>
                <a:off x="3820905" y="1656606"/>
                <a:ext cx="1945200" cy="1945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2914" name="Google Shape;2914;g1f5d965ad35_0_2911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15" name="Google Shape;2915;g1f5d965ad35_0_2911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16" name="Google Shape;2916;g1f5d965ad35_0_2911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17" name="Google Shape;2917;g1f5d965ad35_0_2911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18" name="Google Shape;2918;g1f5d965ad35_0_2911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19" name="Google Shape;2919;g1f5d965ad35_0_2911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20" name="Google Shape;2920;g1f5d965ad35_0_2911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21" name="Google Shape;2921;g1f5d965ad35_0_2911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22" name="Google Shape;2922;g1f5d965ad35_0_2911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1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4" name="Google Shape;2924;g1f5d965ad35_0_293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925" name="Google Shape;2925;g1f5d965ad35_0_29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26" name="Google Shape;2926;g1f5d965ad35_0_2938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927" name="Google Shape;2927;g1f5d965ad35_0_2938"/>
          <p:cNvGrpSpPr/>
          <p:nvPr/>
        </p:nvGrpSpPr>
        <p:grpSpPr>
          <a:xfrm>
            <a:off x="1941529" y="1105301"/>
            <a:ext cx="5260800" cy="3388500"/>
            <a:chOff x="1941529" y="1120931"/>
            <a:chExt cx="5260800" cy="3388500"/>
          </a:xfrm>
        </p:grpSpPr>
        <p:sp>
          <p:nvSpPr>
            <p:cNvPr id="2928" name="Google Shape;2928;g1f5d965ad35_0_2938" descr="A picture containing icon&#10;&#10;Description automatically generated"/>
            <p:cNvSpPr/>
            <p:nvPr/>
          </p:nvSpPr>
          <p:spPr>
            <a:xfrm>
              <a:off x="1941529" y="1120931"/>
              <a:ext cx="5260800" cy="33885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9" name="Google Shape;2929;g1f5d965ad35_0_2938"/>
            <p:cNvSpPr txBox="1"/>
            <p:nvPr/>
          </p:nvSpPr>
          <p:spPr>
            <a:xfrm>
              <a:off x="2881078" y="1323880"/>
              <a:ext cx="3579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0" name="Google Shape;2930;g1f5d965ad35_0_2938"/>
            <p:cNvSpPr txBox="1"/>
            <p:nvPr/>
          </p:nvSpPr>
          <p:spPr>
            <a:xfrm>
              <a:off x="2121488" y="2164151"/>
              <a:ext cx="3579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1" name="Google Shape;2931;g1f5d965ad35_0_2938"/>
            <p:cNvSpPr txBox="1"/>
            <p:nvPr/>
          </p:nvSpPr>
          <p:spPr>
            <a:xfrm>
              <a:off x="2121487" y="3109811"/>
              <a:ext cx="3579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2" name="Google Shape;2932;g1f5d965ad35_0_2938"/>
            <p:cNvSpPr txBox="1"/>
            <p:nvPr/>
          </p:nvSpPr>
          <p:spPr>
            <a:xfrm>
              <a:off x="2881078" y="3988723"/>
              <a:ext cx="3579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3" name="Google Shape;2933;g1f5d965ad35_0_2938"/>
            <p:cNvSpPr txBox="1"/>
            <p:nvPr/>
          </p:nvSpPr>
          <p:spPr>
            <a:xfrm>
              <a:off x="5885786" y="3988723"/>
              <a:ext cx="3579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4" name="Google Shape;2934;g1f5d965ad35_0_2938"/>
            <p:cNvSpPr txBox="1"/>
            <p:nvPr/>
          </p:nvSpPr>
          <p:spPr>
            <a:xfrm>
              <a:off x="6646571" y="3116990"/>
              <a:ext cx="3579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5" name="Google Shape;2935;g1f5d965ad35_0_2938"/>
            <p:cNvSpPr txBox="1"/>
            <p:nvPr/>
          </p:nvSpPr>
          <p:spPr>
            <a:xfrm>
              <a:off x="6649241" y="2139182"/>
              <a:ext cx="3579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6" name="Google Shape;2936;g1f5d965ad35_0_2938"/>
            <p:cNvSpPr txBox="1"/>
            <p:nvPr/>
          </p:nvSpPr>
          <p:spPr>
            <a:xfrm>
              <a:off x="5885785" y="1321265"/>
              <a:ext cx="3579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37" name="Google Shape;2937;g1f5d965ad35_0_2938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38" name="Google Shape;2938;g1f5d965ad35_0_2938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39" name="Google Shape;2939;g1f5d965ad35_0_2938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40" name="Google Shape;2940;g1f5d965ad35_0_2938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41" name="Google Shape;2941;g1f5d965ad35_0_2938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42" name="Google Shape;2942;g1f5d965ad35_0_2938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43" name="Google Shape;2943;g1f5d965ad35_0_2938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44" name="Google Shape;2944;g1f5d965ad35_0_2938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45" name="Google Shape;2945;g1f5d965ad35_0_2938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1" name="Shape 2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7" name="Google Shape;2947;g1f5d965ad35_0_296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948" name="Google Shape;2948;g1f5d965ad35_0_29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49" name="Google Shape;2949;g1f5d965ad35_0_2961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950" name="Google Shape;2950;g1f5d965ad35_0_2961"/>
          <p:cNvGrpSpPr/>
          <p:nvPr/>
        </p:nvGrpSpPr>
        <p:grpSpPr>
          <a:xfrm>
            <a:off x="1761570" y="3131101"/>
            <a:ext cx="5621012" cy="646603"/>
            <a:chOff x="881569" y="3131101"/>
            <a:chExt cx="5621012" cy="646603"/>
          </a:xfrm>
        </p:grpSpPr>
        <p:grpSp>
          <p:nvGrpSpPr>
            <p:cNvPr id="2951" name="Google Shape;2951;g1f5d965ad35_0_2961"/>
            <p:cNvGrpSpPr/>
            <p:nvPr/>
          </p:nvGrpSpPr>
          <p:grpSpPr>
            <a:xfrm>
              <a:off x="881569" y="3131101"/>
              <a:ext cx="397940" cy="646603"/>
              <a:chOff x="1400848" y="1624076"/>
              <a:chExt cx="560401" cy="910580"/>
            </a:xfrm>
          </p:grpSpPr>
          <p:grpSp>
            <p:nvGrpSpPr>
              <p:cNvPr id="2952" name="Google Shape;2952;g1f5d965ad35_0_2961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2953" name="Google Shape;2953;g1f5d965ad35_0_2961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954" name="Google Shape;2954;g1f5d965ad35_0_2961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955" name="Google Shape;2955;g1f5d965ad35_0_2961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2956" name="Google Shape;2956;g1f5d965ad35_0_2961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957" name="Google Shape;2957;g1f5d965ad35_0_2961"/>
            <p:cNvGrpSpPr/>
            <p:nvPr/>
          </p:nvGrpSpPr>
          <p:grpSpPr>
            <a:xfrm>
              <a:off x="2622593" y="3131101"/>
              <a:ext cx="397940" cy="646603"/>
              <a:chOff x="1400848" y="1624076"/>
              <a:chExt cx="560401" cy="910580"/>
            </a:xfrm>
          </p:grpSpPr>
          <p:grpSp>
            <p:nvGrpSpPr>
              <p:cNvPr id="2958" name="Google Shape;2958;g1f5d965ad35_0_2961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2959" name="Google Shape;2959;g1f5d965ad35_0_2961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960" name="Google Shape;2960;g1f5d965ad35_0_2961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961" name="Google Shape;2961;g1f5d965ad35_0_2961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2962" name="Google Shape;2962;g1f5d965ad35_0_2961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963" name="Google Shape;2963;g1f5d965ad35_0_2961"/>
            <p:cNvGrpSpPr/>
            <p:nvPr/>
          </p:nvGrpSpPr>
          <p:grpSpPr>
            <a:xfrm>
              <a:off x="4363617" y="3131101"/>
              <a:ext cx="397940" cy="646603"/>
              <a:chOff x="1400848" y="1624076"/>
              <a:chExt cx="560401" cy="910580"/>
            </a:xfrm>
          </p:grpSpPr>
          <p:grpSp>
            <p:nvGrpSpPr>
              <p:cNvPr id="2964" name="Google Shape;2964;g1f5d965ad35_0_2961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2965" name="Google Shape;2965;g1f5d965ad35_0_2961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966" name="Google Shape;2966;g1f5d965ad35_0_2961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967" name="Google Shape;2967;g1f5d965ad35_0_2961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2968" name="Google Shape;2968;g1f5d965ad35_0_2961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969" name="Google Shape;2969;g1f5d965ad35_0_2961"/>
            <p:cNvGrpSpPr/>
            <p:nvPr/>
          </p:nvGrpSpPr>
          <p:grpSpPr>
            <a:xfrm>
              <a:off x="6104641" y="3131101"/>
              <a:ext cx="397940" cy="646603"/>
              <a:chOff x="1400848" y="1624076"/>
              <a:chExt cx="560401" cy="910580"/>
            </a:xfrm>
          </p:grpSpPr>
          <p:grpSp>
            <p:nvGrpSpPr>
              <p:cNvPr id="2970" name="Google Shape;2970;g1f5d965ad35_0_2961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2971" name="Google Shape;2971;g1f5d965ad35_0_2961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972" name="Google Shape;2972;g1f5d965ad35_0_2961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973" name="Google Shape;2973;g1f5d965ad35_0_2961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2974" name="Google Shape;2974;g1f5d965ad35_0_2961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2975" name="Google Shape;2975;g1f5d965ad35_0_2961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76" name="Google Shape;2976;g1f5d965ad35_0_2961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77" name="Google Shape;2977;g1f5d965ad35_0_2961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78" name="Google Shape;2978;g1f5d965ad35_0_2961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2979" name="Google Shape;2979;g1f5d965ad35_0_2961"/>
          <p:cNvGrpSpPr/>
          <p:nvPr/>
        </p:nvGrpSpPr>
        <p:grpSpPr>
          <a:xfrm>
            <a:off x="881569" y="1424217"/>
            <a:ext cx="7362037" cy="646603"/>
            <a:chOff x="881569" y="2219454"/>
            <a:chExt cx="7362037" cy="646603"/>
          </a:xfrm>
        </p:grpSpPr>
        <p:grpSp>
          <p:nvGrpSpPr>
            <p:cNvPr id="2980" name="Google Shape;2980;g1f5d965ad35_0_2961"/>
            <p:cNvGrpSpPr/>
            <p:nvPr/>
          </p:nvGrpSpPr>
          <p:grpSpPr>
            <a:xfrm>
              <a:off x="881569" y="2219454"/>
              <a:ext cx="397940" cy="646603"/>
              <a:chOff x="1400848" y="1624076"/>
              <a:chExt cx="560401" cy="910580"/>
            </a:xfrm>
          </p:grpSpPr>
          <p:grpSp>
            <p:nvGrpSpPr>
              <p:cNvPr id="2981" name="Google Shape;2981;g1f5d965ad35_0_2961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2982" name="Google Shape;2982;g1f5d965ad35_0_2961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983" name="Google Shape;2983;g1f5d965ad35_0_2961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984" name="Google Shape;2984;g1f5d965ad35_0_2961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2985" name="Google Shape;2985;g1f5d965ad35_0_2961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986" name="Google Shape;2986;g1f5d965ad35_0_2961"/>
            <p:cNvGrpSpPr/>
            <p:nvPr/>
          </p:nvGrpSpPr>
          <p:grpSpPr>
            <a:xfrm>
              <a:off x="2622593" y="2219454"/>
              <a:ext cx="397940" cy="646603"/>
              <a:chOff x="1400848" y="1624076"/>
              <a:chExt cx="560401" cy="910580"/>
            </a:xfrm>
          </p:grpSpPr>
          <p:grpSp>
            <p:nvGrpSpPr>
              <p:cNvPr id="2987" name="Google Shape;2987;g1f5d965ad35_0_2961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2988" name="Google Shape;2988;g1f5d965ad35_0_2961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989" name="Google Shape;2989;g1f5d965ad35_0_2961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990" name="Google Shape;2990;g1f5d965ad35_0_2961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2991" name="Google Shape;2991;g1f5d965ad35_0_2961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992" name="Google Shape;2992;g1f5d965ad35_0_2961"/>
            <p:cNvGrpSpPr/>
            <p:nvPr/>
          </p:nvGrpSpPr>
          <p:grpSpPr>
            <a:xfrm>
              <a:off x="4363617" y="2219454"/>
              <a:ext cx="397940" cy="646603"/>
              <a:chOff x="1400848" y="1624076"/>
              <a:chExt cx="560401" cy="910580"/>
            </a:xfrm>
          </p:grpSpPr>
          <p:grpSp>
            <p:nvGrpSpPr>
              <p:cNvPr id="2993" name="Google Shape;2993;g1f5d965ad35_0_2961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2994" name="Google Shape;2994;g1f5d965ad35_0_2961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995" name="Google Shape;2995;g1f5d965ad35_0_2961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996" name="Google Shape;2996;g1f5d965ad35_0_2961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2997" name="Google Shape;2997;g1f5d965ad35_0_2961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998" name="Google Shape;2998;g1f5d965ad35_0_2961"/>
            <p:cNvGrpSpPr/>
            <p:nvPr/>
          </p:nvGrpSpPr>
          <p:grpSpPr>
            <a:xfrm>
              <a:off x="6104641" y="2219454"/>
              <a:ext cx="397940" cy="646603"/>
              <a:chOff x="1400848" y="1624076"/>
              <a:chExt cx="560401" cy="910580"/>
            </a:xfrm>
          </p:grpSpPr>
          <p:grpSp>
            <p:nvGrpSpPr>
              <p:cNvPr id="2999" name="Google Shape;2999;g1f5d965ad35_0_2961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000" name="Google Shape;3000;g1f5d965ad35_0_2961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01" name="Google Shape;3001;g1f5d965ad35_0_2961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02" name="Google Shape;3002;g1f5d965ad35_0_2961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003" name="Google Shape;3003;g1f5d965ad35_0_2961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004" name="Google Shape;3004;g1f5d965ad35_0_2961"/>
            <p:cNvGrpSpPr/>
            <p:nvPr/>
          </p:nvGrpSpPr>
          <p:grpSpPr>
            <a:xfrm>
              <a:off x="7845666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005" name="Google Shape;3005;g1f5d965ad35_0_2961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006" name="Google Shape;3006;g1f5d965ad35_0_2961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07" name="Google Shape;3007;g1f5d965ad35_0_2961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08" name="Google Shape;3008;g1f5d965ad35_0_2961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009" name="Google Shape;3009;g1f5d965ad35_0_2961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3010" name="Google Shape;3010;g1f5d965ad35_0_2961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11" name="Google Shape;3011;g1f5d965ad35_0_2961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12" name="Google Shape;3012;g1f5d965ad35_0_2961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13" name="Google Shape;3013;g1f5d965ad35_0_2961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14" name="Google Shape;3014;g1f5d965ad35_0_2961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1" name="Shape 3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6" name="Google Shape;3016;g1f5d965ad35_0_303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017" name="Google Shape;3017;g1f5d965ad35_0_303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18" name="Google Shape;3018;g1f5d965ad35_0_3030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019" name="Google Shape;3019;g1f5d965ad35_0_3030"/>
          <p:cNvGrpSpPr/>
          <p:nvPr/>
        </p:nvGrpSpPr>
        <p:grpSpPr>
          <a:xfrm>
            <a:off x="1761570" y="3131101"/>
            <a:ext cx="5621012" cy="646603"/>
            <a:chOff x="881569" y="3131101"/>
            <a:chExt cx="5621012" cy="646603"/>
          </a:xfrm>
        </p:grpSpPr>
        <p:grpSp>
          <p:nvGrpSpPr>
            <p:cNvPr id="3020" name="Google Shape;3020;g1f5d965ad35_0_3030"/>
            <p:cNvGrpSpPr/>
            <p:nvPr/>
          </p:nvGrpSpPr>
          <p:grpSpPr>
            <a:xfrm>
              <a:off x="881569" y="3131101"/>
              <a:ext cx="397940" cy="646603"/>
              <a:chOff x="1400848" y="1624076"/>
              <a:chExt cx="560401" cy="910580"/>
            </a:xfrm>
          </p:grpSpPr>
          <p:grpSp>
            <p:nvGrpSpPr>
              <p:cNvPr id="3021" name="Google Shape;3021;g1f5d965ad35_0_3030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022" name="Google Shape;3022;g1f5d965ad35_0_3030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23" name="Google Shape;3023;g1f5d965ad35_0_3030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24" name="Google Shape;3024;g1f5d965ad35_0_3030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025" name="Google Shape;3025;g1f5d965ad35_0_3030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026" name="Google Shape;3026;g1f5d965ad35_0_3030"/>
            <p:cNvGrpSpPr/>
            <p:nvPr/>
          </p:nvGrpSpPr>
          <p:grpSpPr>
            <a:xfrm>
              <a:off x="2622593" y="3131101"/>
              <a:ext cx="397940" cy="646603"/>
              <a:chOff x="1400848" y="1624076"/>
              <a:chExt cx="560401" cy="910580"/>
            </a:xfrm>
          </p:grpSpPr>
          <p:grpSp>
            <p:nvGrpSpPr>
              <p:cNvPr id="3027" name="Google Shape;3027;g1f5d965ad35_0_3030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028" name="Google Shape;3028;g1f5d965ad35_0_3030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29" name="Google Shape;3029;g1f5d965ad35_0_3030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30" name="Google Shape;3030;g1f5d965ad35_0_3030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031" name="Google Shape;3031;g1f5d965ad35_0_3030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032" name="Google Shape;3032;g1f5d965ad35_0_3030"/>
            <p:cNvGrpSpPr/>
            <p:nvPr/>
          </p:nvGrpSpPr>
          <p:grpSpPr>
            <a:xfrm>
              <a:off x="4363617" y="3131101"/>
              <a:ext cx="397940" cy="646603"/>
              <a:chOff x="1400848" y="1624076"/>
              <a:chExt cx="560401" cy="910580"/>
            </a:xfrm>
          </p:grpSpPr>
          <p:grpSp>
            <p:nvGrpSpPr>
              <p:cNvPr id="3033" name="Google Shape;3033;g1f5d965ad35_0_3030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034" name="Google Shape;3034;g1f5d965ad35_0_3030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35" name="Google Shape;3035;g1f5d965ad35_0_3030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36" name="Google Shape;3036;g1f5d965ad35_0_3030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037" name="Google Shape;3037;g1f5d965ad35_0_3030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038" name="Google Shape;3038;g1f5d965ad35_0_3030"/>
            <p:cNvGrpSpPr/>
            <p:nvPr/>
          </p:nvGrpSpPr>
          <p:grpSpPr>
            <a:xfrm>
              <a:off x="6104641" y="3131101"/>
              <a:ext cx="397940" cy="646603"/>
              <a:chOff x="1400848" y="1624076"/>
              <a:chExt cx="560401" cy="910580"/>
            </a:xfrm>
          </p:grpSpPr>
          <p:grpSp>
            <p:nvGrpSpPr>
              <p:cNvPr id="3039" name="Google Shape;3039;g1f5d965ad35_0_3030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040" name="Google Shape;3040;g1f5d965ad35_0_3030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41" name="Google Shape;3041;g1f5d965ad35_0_3030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42" name="Google Shape;3042;g1f5d965ad35_0_3030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043" name="Google Shape;3043;g1f5d965ad35_0_3030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3044" name="Google Shape;3044;g1f5d965ad35_0_3030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45" name="Google Shape;3045;g1f5d965ad35_0_3030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46" name="Google Shape;3046;g1f5d965ad35_0_3030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47" name="Google Shape;3047;g1f5d965ad35_0_3030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3048" name="Google Shape;3048;g1f5d965ad35_0_3030"/>
          <p:cNvGrpSpPr/>
          <p:nvPr/>
        </p:nvGrpSpPr>
        <p:grpSpPr>
          <a:xfrm>
            <a:off x="881569" y="1424217"/>
            <a:ext cx="7362037" cy="646603"/>
            <a:chOff x="881569" y="2219454"/>
            <a:chExt cx="7362037" cy="646603"/>
          </a:xfrm>
        </p:grpSpPr>
        <p:grpSp>
          <p:nvGrpSpPr>
            <p:cNvPr id="3049" name="Google Shape;3049;g1f5d965ad35_0_3030"/>
            <p:cNvGrpSpPr/>
            <p:nvPr/>
          </p:nvGrpSpPr>
          <p:grpSpPr>
            <a:xfrm>
              <a:off x="881569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050" name="Google Shape;3050;g1f5d965ad35_0_3030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051" name="Google Shape;3051;g1f5d965ad35_0_3030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52" name="Google Shape;3052;g1f5d965ad35_0_3030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53" name="Google Shape;3053;g1f5d965ad35_0_3030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054" name="Google Shape;3054;g1f5d965ad35_0_3030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055" name="Google Shape;3055;g1f5d965ad35_0_3030"/>
            <p:cNvGrpSpPr/>
            <p:nvPr/>
          </p:nvGrpSpPr>
          <p:grpSpPr>
            <a:xfrm>
              <a:off x="2622593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056" name="Google Shape;3056;g1f5d965ad35_0_3030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057" name="Google Shape;3057;g1f5d965ad35_0_3030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58" name="Google Shape;3058;g1f5d965ad35_0_3030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59" name="Google Shape;3059;g1f5d965ad35_0_3030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060" name="Google Shape;3060;g1f5d965ad35_0_3030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061" name="Google Shape;3061;g1f5d965ad35_0_3030"/>
            <p:cNvGrpSpPr/>
            <p:nvPr/>
          </p:nvGrpSpPr>
          <p:grpSpPr>
            <a:xfrm>
              <a:off x="4363617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062" name="Google Shape;3062;g1f5d965ad35_0_3030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063" name="Google Shape;3063;g1f5d965ad35_0_3030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64" name="Google Shape;3064;g1f5d965ad35_0_3030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65" name="Google Shape;3065;g1f5d965ad35_0_3030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066" name="Google Shape;3066;g1f5d965ad35_0_3030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067" name="Google Shape;3067;g1f5d965ad35_0_3030"/>
            <p:cNvGrpSpPr/>
            <p:nvPr/>
          </p:nvGrpSpPr>
          <p:grpSpPr>
            <a:xfrm>
              <a:off x="6104641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068" name="Google Shape;3068;g1f5d965ad35_0_3030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069" name="Google Shape;3069;g1f5d965ad35_0_3030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70" name="Google Shape;3070;g1f5d965ad35_0_3030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71" name="Google Shape;3071;g1f5d965ad35_0_3030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072" name="Google Shape;3072;g1f5d965ad35_0_3030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073" name="Google Shape;3073;g1f5d965ad35_0_3030"/>
            <p:cNvGrpSpPr/>
            <p:nvPr/>
          </p:nvGrpSpPr>
          <p:grpSpPr>
            <a:xfrm>
              <a:off x="7845666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074" name="Google Shape;3074;g1f5d965ad35_0_3030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075" name="Google Shape;3075;g1f5d965ad35_0_3030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76" name="Google Shape;3076;g1f5d965ad35_0_3030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77" name="Google Shape;3077;g1f5d965ad35_0_3030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078" name="Google Shape;3078;g1f5d965ad35_0_3030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3079" name="Google Shape;3079;g1f5d965ad35_0_3030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80" name="Google Shape;3080;g1f5d965ad35_0_3030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81" name="Google Shape;3081;g1f5d965ad35_0_3030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82" name="Google Shape;3082;g1f5d965ad35_0_3030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83" name="Google Shape;3083;g1f5d965ad35_0_3030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23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3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8" name="Google Shape;158;p23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230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60" name="Google Shape;160;p230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61" name="Google Shape;161;p2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30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1" name="Shape 3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5" name="Google Shape;3085;g1f5d965ad35_0_309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086" name="Google Shape;3086;g1f5d965ad35_0_309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87" name="Google Shape;3087;g1f5d965ad35_0_3099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088" name="Google Shape;3088;g1f5d965ad35_0_3099"/>
          <p:cNvGrpSpPr/>
          <p:nvPr/>
        </p:nvGrpSpPr>
        <p:grpSpPr>
          <a:xfrm>
            <a:off x="1761570" y="3131101"/>
            <a:ext cx="5621012" cy="646603"/>
            <a:chOff x="881569" y="3131101"/>
            <a:chExt cx="5621012" cy="646603"/>
          </a:xfrm>
        </p:grpSpPr>
        <p:grpSp>
          <p:nvGrpSpPr>
            <p:cNvPr id="3089" name="Google Shape;3089;g1f5d965ad35_0_3099"/>
            <p:cNvGrpSpPr/>
            <p:nvPr/>
          </p:nvGrpSpPr>
          <p:grpSpPr>
            <a:xfrm>
              <a:off x="881569" y="3131101"/>
              <a:ext cx="397940" cy="646603"/>
              <a:chOff x="1400848" y="1624076"/>
              <a:chExt cx="560401" cy="910580"/>
            </a:xfrm>
          </p:grpSpPr>
          <p:grpSp>
            <p:nvGrpSpPr>
              <p:cNvPr id="3090" name="Google Shape;3090;g1f5d965ad35_0_3099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091" name="Google Shape;3091;g1f5d965ad35_0_3099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92" name="Google Shape;3092;g1f5d965ad35_0_3099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93" name="Google Shape;3093;g1f5d965ad35_0_3099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094" name="Google Shape;3094;g1f5d965ad35_0_3099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095" name="Google Shape;3095;g1f5d965ad35_0_3099"/>
            <p:cNvGrpSpPr/>
            <p:nvPr/>
          </p:nvGrpSpPr>
          <p:grpSpPr>
            <a:xfrm>
              <a:off x="2622593" y="3131101"/>
              <a:ext cx="397940" cy="646603"/>
              <a:chOff x="1400848" y="1624076"/>
              <a:chExt cx="560401" cy="910580"/>
            </a:xfrm>
          </p:grpSpPr>
          <p:grpSp>
            <p:nvGrpSpPr>
              <p:cNvPr id="3096" name="Google Shape;3096;g1f5d965ad35_0_3099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097" name="Google Shape;3097;g1f5d965ad35_0_3099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98" name="Google Shape;3098;g1f5d965ad35_0_3099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99" name="Google Shape;3099;g1f5d965ad35_0_3099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00" name="Google Shape;3100;g1f5d965ad35_0_3099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101" name="Google Shape;3101;g1f5d965ad35_0_3099"/>
            <p:cNvGrpSpPr/>
            <p:nvPr/>
          </p:nvGrpSpPr>
          <p:grpSpPr>
            <a:xfrm>
              <a:off x="4363617" y="3131101"/>
              <a:ext cx="397940" cy="646603"/>
              <a:chOff x="1400848" y="1624076"/>
              <a:chExt cx="560401" cy="910580"/>
            </a:xfrm>
          </p:grpSpPr>
          <p:grpSp>
            <p:nvGrpSpPr>
              <p:cNvPr id="3102" name="Google Shape;3102;g1f5d965ad35_0_3099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103" name="Google Shape;3103;g1f5d965ad35_0_3099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04" name="Google Shape;3104;g1f5d965ad35_0_3099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05" name="Google Shape;3105;g1f5d965ad35_0_3099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06" name="Google Shape;3106;g1f5d965ad35_0_3099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107" name="Google Shape;3107;g1f5d965ad35_0_3099"/>
            <p:cNvGrpSpPr/>
            <p:nvPr/>
          </p:nvGrpSpPr>
          <p:grpSpPr>
            <a:xfrm>
              <a:off x="6104641" y="3131101"/>
              <a:ext cx="397940" cy="646603"/>
              <a:chOff x="1400848" y="1624076"/>
              <a:chExt cx="560401" cy="910580"/>
            </a:xfrm>
          </p:grpSpPr>
          <p:grpSp>
            <p:nvGrpSpPr>
              <p:cNvPr id="3108" name="Google Shape;3108;g1f5d965ad35_0_3099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109" name="Google Shape;3109;g1f5d965ad35_0_3099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10" name="Google Shape;3110;g1f5d965ad35_0_3099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11" name="Google Shape;3111;g1f5d965ad35_0_3099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12" name="Google Shape;3112;g1f5d965ad35_0_3099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3113" name="Google Shape;3113;g1f5d965ad35_0_3099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14" name="Google Shape;3114;g1f5d965ad35_0_3099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15" name="Google Shape;3115;g1f5d965ad35_0_3099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16" name="Google Shape;3116;g1f5d965ad35_0_3099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3117" name="Google Shape;3117;g1f5d965ad35_0_3099"/>
          <p:cNvGrpSpPr/>
          <p:nvPr/>
        </p:nvGrpSpPr>
        <p:grpSpPr>
          <a:xfrm>
            <a:off x="881569" y="1424217"/>
            <a:ext cx="7362037" cy="646603"/>
            <a:chOff x="881569" y="2219454"/>
            <a:chExt cx="7362037" cy="646603"/>
          </a:xfrm>
        </p:grpSpPr>
        <p:grpSp>
          <p:nvGrpSpPr>
            <p:cNvPr id="3118" name="Google Shape;3118;g1f5d965ad35_0_3099"/>
            <p:cNvGrpSpPr/>
            <p:nvPr/>
          </p:nvGrpSpPr>
          <p:grpSpPr>
            <a:xfrm>
              <a:off x="881569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119" name="Google Shape;3119;g1f5d965ad35_0_3099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120" name="Google Shape;3120;g1f5d965ad35_0_3099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21" name="Google Shape;3121;g1f5d965ad35_0_3099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22" name="Google Shape;3122;g1f5d965ad35_0_3099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23" name="Google Shape;3123;g1f5d965ad35_0_3099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124" name="Google Shape;3124;g1f5d965ad35_0_3099"/>
            <p:cNvGrpSpPr/>
            <p:nvPr/>
          </p:nvGrpSpPr>
          <p:grpSpPr>
            <a:xfrm>
              <a:off x="2622593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125" name="Google Shape;3125;g1f5d965ad35_0_3099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126" name="Google Shape;3126;g1f5d965ad35_0_3099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27" name="Google Shape;3127;g1f5d965ad35_0_3099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28" name="Google Shape;3128;g1f5d965ad35_0_3099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29" name="Google Shape;3129;g1f5d965ad35_0_3099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130" name="Google Shape;3130;g1f5d965ad35_0_3099"/>
            <p:cNvGrpSpPr/>
            <p:nvPr/>
          </p:nvGrpSpPr>
          <p:grpSpPr>
            <a:xfrm>
              <a:off x="4363617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131" name="Google Shape;3131;g1f5d965ad35_0_3099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132" name="Google Shape;3132;g1f5d965ad35_0_3099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33" name="Google Shape;3133;g1f5d965ad35_0_3099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34" name="Google Shape;3134;g1f5d965ad35_0_3099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35" name="Google Shape;3135;g1f5d965ad35_0_3099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136" name="Google Shape;3136;g1f5d965ad35_0_3099"/>
            <p:cNvGrpSpPr/>
            <p:nvPr/>
          </p:nvGrpSpPr>
          <p:grpSpPr>
            <a:xfrm>
              <a:off x="6104641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137" name="Google Shape;3137;g1f5d965ad35_0_3099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138" name="Google Shape;3138;g1f5d965ad35_0_3099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39" name="Google Shape;3139;g1f5d965ad35_0_3099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0" name="Google Shape;3140;g1f5d965ad35_0_3099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41" name="Google Shape;3141;g1f5d965ad35_0_3099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142" name="Google Shape;3142;g1f5d965ad35_0_3099"/>
            <p:cNvGrpSpPr/>
            <p:nvPr/>
          </p:nvGrpSpPr>
          <p:grpSpPr>
            <a:xfrm>
              <a:off x="7845666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143" name="Google Shape;3143;g1f5d965ad35_0_3099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144" name="Google Shape;3144;g1f5d965ad35_0_3099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45" name="Google Shape;3145;g1f5d965ad35_0_3099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6" name="Google Shape;3146;g1f5d965ad35_0_3099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47" name="Google Shape;3147;g1f5d965ad35_0_3099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3148" name="Google Shape;3148;g1f5d965ad35_0_3099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49" name="Google Shape;3149;g1f5d965ad35_0_3099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50" name="Google Shape;3150;g1f5d965ad35_0_3099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51" name="Google Shape;3151;g1f5d965ad35_0_3099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52" name="Google Shape;3152;g1f5d965ad35_0_3099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1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4" name="Google Shape;3154;g1f5d965ad35_0_316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155" name="Google Shape;3155;g1f5d965ad35_0_31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56" name="Google Shape;3156;g1f5d965ad35_0_3168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157" name="Google Shape;3157;g1f5d965ad35_0_3168"/>
          <p:cNvGrpSpPr/>
          <p:nvPr/>
        </p:nvGrpSpPr>
        <p:grpSpPr>
          <a:xfrm>
            <a:off x="881569" y="3131101"/>
            <a:ext cx="7362037" cy="646603"/>
            <a:chOff x="881569" y="2219454"/>
            <a:chExt cx="7362037" cy="646603"/>
          </a:xfrm>
        </p:grpSpPr>
        <p:grpSp>
          <p:nvGrpSpPr>
            <p:cNvPr id="3158" name="Google Shape;3158;g1f5d965ad35_0_3168"/>
            <p:cNvGrpSpPr/>
            <p:nvPr/>
          </p:nvGrpSpPr>
          <p:grpSpPr>
            <a:xfrm>
              <a:off x="881569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159" name="Google Shape;3159;g1f5d965ad35_0_3168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160" name="Google Shape;3160;g1f5d965ad35_0_3168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61" name="Google Shape;3161;g1f5d965ad35_0_3168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62" name="Google Shape;3162;g1f5d965ad35_0_3168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63" name="Google Shape;3163;g1f5d965ad35_0_3168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164" name="Google Shape;3164;g1f5d965ad35_0_3168"/>
            <p:cNvGrpSpPr/>
            <p:nvPr/>
          </p:nvGrpSpPr>
          <p:grpSpPr>
            <a:xfrm>
              <a:off x="2622593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165" name="Google Shape;3165;g1f5d965ad35_0_3168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166" name="Google Shape;3166;g1f5d965ad35_0_3168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67" name="Google Shape;3167;g1f5d965ad35_0_3168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68" name="Google Shape;3168;g1f5d965ad35_0_3168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69" name="Google Shape;3169;g1f5d965ad35_0_3168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170" name="Google Shape;3170;g1f5d965ad35_0_3168"/>
            <p:cNvGrpSpPr/>
            <p:nvPr/>
          </p:nvGrpSpPr>
          <p:grpSpPr>
            <a:xfrm>
              <a:off x="4363617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171" name="Google Shape;3171;g1f5d965ad35_0_3168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172" name="Google Shape;3172;g1f5d965ad35_0_3168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73" name="Google Shape;3173;g1f5d965ad35_0_3168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74" name="Google Shape;3174;g1f5d965ad35_0_3168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75" name="Google Shape;3175;g1f5d965ad35_0_3168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176" name="Google Shape;3176;g1f5d965ad35_0_3168"/>
            <p:cNvGrpSpPr/>
            <p:nvPr/>
          </p:nvGrpSpPr>
          <p:grpSpPr>
            <a:xfrm>
              <a:off x="6104641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177" name="Google Shape;3177;g1f5d965ad35_0_3168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178" name="Google Shape;3178;g1f5d965ad35_0_3168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79" name="Google Shape;3179;g1f5d965ad35_0_3168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80" name="Google Shape;3180;g1f5d965ad35_0_3168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81" name="Google Shape;3181;g1f5d965ad35_0_3168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182" name="Google Shape;3182;g1f5d965ad35_0_3168"/>
            <p:cNvGrpSpPr/>
            <p:nvPr/>
          </p:nvGrpSpPr>
          <p:grpSpPr>
            <a:xfrm>
              <a:off x="7845666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183" name="Google Shape;3183;g1f5d965ad35_0_3168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184" name="Google Shape;3184;g1f5d965ad35_0_3168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85" name="Google Shape;3185;g1f5d965ad35_0_3168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86" name="Google Shape;3186;g1f5d965ad35_0_3168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87" name="Google Shape;3187;g1f5d965ad35_0_3168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3188" name="Google Shape;3188;g1f5d965ad35_0_3168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89" name="Google Shape;3189;g1f5d965ad35_0_3168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0" name="Google Shape;3190;g1f5d965ad35_0_3168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1" name="Google Shape;3191;g1f5d965ad35_0_3168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2" name="Google Shape;3192;g1f5d965ad35_0_3168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3193" name="Google Shape;3193;g1f5d965ad35_0_3168"/>
          <p:cNvGrpSpPr/>
          <p:nvPr/>
        </p:nvGrpSpPr>
        <p:grpSpPr>
          <a:xfrm>
            <a:off x="881569" y="1424217"/>
            <a:ext cx="7362037" cy="646603"/>
            <a:chOff x="881569" y="2219454"/>
            <a:chExt cx="7362037" cy="646603"/>
          </a:xfrm>
        </p:grpSpPr>
        <p:grpSp>
          <p:nvGrpSpPr>
            <p:cNvPr id="3194" name="Google Shape;3194;g1f5d965ad35_0_3168"/>
            <p:cNvGrpSpPr/>
            <p:nvPr/>
          </p:nvGrpSpPr>
          <p:grpSpPr>
            <a:xfrm>
              <a:off x="881569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195" name="Google Shape;3195;g1f5d965ad35_0_3168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196" name="Google Shape;3196;g1f5d965ad35_0_3168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97" name="Google Shape;3197;g1f5d965ad35_0_3168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98" name="Google Shape;3198;g1f5d965ad35_0_3168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99" name="Google Shape;3199;g1f5d965ad35_0_3168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200" name="Google Shape;3200;g1f5d965ad35_0_3168"/>
            <p:cNvGrpSpPr/>
            <p:nvPr/>
          </p:nvGrpSpPr>
          <p:grpSpPr>
            <a:xfrm>
              <a:off x="2622593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201" name="Google Shape;3201;g1f5d965ad35_0_3168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202" name="Google Shape;3202;g1f5d965ad35_0_3168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03" name="Google Shape;3203;g1f5d965ad35_0_3168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204" name="Google Shape;3204;g1f5d965ad35_0_3168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205" name="Google Shape;3205;g1f5d965ad35_0_3168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206" name="Google Shape;3206;g1f5d965ad35_0_3168"/>
            <p:cNvGrpSpPr/>
            <p:nvPr/>
          </p:nvGrpSpPr>
          <p:grpSpPr>
            <a:xfrm>
              <a:off x="4363617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207" name="Google Shape;3207;g1f5d965ad35_0_3168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208" name="Google Shape;3208;g1f5d965ad35_0_3168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09" name="Google Shape;3209;g1f5d965ad35_0_3168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210" name="Google Shape;3210;g1f5d965ad35_0_3168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211" name="Google Shape;3211;g1f5d965ad35_0_3168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212" name="Google Shape;3212;g1f5d965ad35_0_3168"/>
            <p:cNvGrpSpPr/>
            <p:nvPr/>
          </p:nvGrpSpPr>
          <p:grpSpPr>
            <a:xfrm>
              <a:off x="6104641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213" name="Google Shape;3213;g1f5d965ad35_0_3168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214" name="Google Shape;3214;g1f5d965ad35_0_3168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15" name="Google Shape;3215;g1f5d965ad35_0_3168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216" name="Google Shape;3216;g1f5d965ad35_0_3168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217" name="Google Shape;3217;g1f5d965ad35_0_3168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218" name="Google Shape;3218;g1f5d965ad35_0_3168"/>
            <p:cNvGrpSpPr/>
            <p:nvPr/>
          </p:nvGrpSpPr>
          <p:grpSpPr>
            <a:xfrm>
              <a:off x="7845666" y="2219454"/>
              <a:ext cx="397940" cy="646603"/>
              <a:chOff x="1400848" y="1624076"/>
              <a:chExt cx="560401" cy="910580"/>
            </a:xfrm>
          </p:grpSpPr>
          <p:grpSp>
            <p:nvGrpSpPr>
              <p:cNvPr id="3219" name="Google Shape;3219;g1f5d965ad35_0_3168"/>
              <p:cNvGrpSpPr/>
              <p:nvPr/>
            </p:nvGrpSpPr>
            <p:grpSpPr>
              <a:xfrm>
                <a:off x="1400848" y="1624076"/>
                <a:ext cx="560401" cy="825182"/>
                <a:chOff x="1342860" y="1647676"/>
                <a:chExt cx="560401" cy="825182"/>
              </a:xfrm>
            </p:grpSpPr>
            <p:sp>
              <p:nvSpPr>
                <p:cNvPr id="3220" name="Google Shape;3220;g1f5d965ad35_0_3168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21" name="Google Shape;3221;g1f5d965ad35_0_3168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222" name="Google Shape;3222;g1f5d965ad35_0_3168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223" name="Google Shape;3223;g1f5d965ad35_0_3168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3224" name="Google Shape;3224;g1f5d965ad35_0_3168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25" name="Google Shape;3225;g1f5d965ad35_0_3168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26" name="Google Shape;3226;g1f5d965ad35_0_3168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27" name="Google Shape;3227;g1f5d965ad35_0_3168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28" name="Google Shape;3228;g1f5d965ad35_0_3168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1" name="Shape 3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0" name="Google Shape;3230;g1f5d965ad35_0_324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231" name="Google Shape;3231;g1f5d965ad35_0_324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32" name="Google Shape;3232;g1f5d965ad35_0_3244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233" name="Google Shape;3233;g1f5d965ad35_0_3244"/>
          <p:cNvGrpSpPr/>
          <p:nvPr/>
        </p:nvGrpSpPr>
        <p:grpSpPr>
          <a:xfrm>
            <a:off x="2805107" y="1224942"/>
            <a:ext cx="3533760" cy="3185215"/>
            <a:chOff x="2801099" y="1114414"/>
            <a:chExt cx="3533760" cy="3185215"/>
          </a:xfrm>
        </p:grpSpPr>
        <p:grpSp>
          <p:nvGrpSpPr>
            <p:cNvPr id="3234" name="Google Shape;3234;g1f5d965ad35_0_3244"/>
            <p:cNvGrpSpPr/>
            <p:nvPr/>
          </p:nvGrpSpPr>
          <p:grpSpPr>
            <a:xfrm>
              <a:off x="2801099" y="1228944"/>
              <a:ext cx="3533760" cy="2955860"/>
              <a:chOff x="2801099" y="1066147"/>
              <a:chExt cx="3533760" cy="2955860"/>
            </a:xfrm>
          </p:grpSpPr>
          <p:grpSp>
            <p:nvGrpSpPr>
              <p:cNvPr id="3235" name="Google Shape;3235;g1f5d965ad35_0_3244"/>
              <p:cNvGrpSpPr/>
              <p:nvPr/>
            </p:nvGrpSpPr>
            <p:grpSpPr>
              <a:xfrm>
                <a:off x="6252959" y="1066147"/>
                <a:ext cx="81900" cy="2955860"/>
                <a:chOff x="6252959" y="1066147"/>
                <a:chExt cx="81900" cy="2955860"/>
              </a:xfrm>
            </p:grpSpPr>
            <p:sp>
              <p:nvSpPr>
                <p:cNvPr id="3236" name="Google Shape;3236;g1f5d965ad35_0_3244"/>
                <p:cNvSpPr/>
                <p:nvPr/>
              </p:nvSpPr>
              <p:spPr>
                <a:xfrm>
                  <a:off x="6252959" y="1784637"/>
                  <a:ext cx="81900" cy="819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37" name="Google Shape;3237;g1f5d965ad35_0_3244"/>
                <p:cNvSpPr/>
                <p:nvPr/>
              </p:nvSpPr>
              <p:spPr>
                <a:xfrm>
                  <a:off x="6252959" y="2503127"/>
                  <a:ext cx="81900" cy="819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38" name="Google Shape;3238;g1f5d965ad35_0_3244"/>
                <p:cNvSpPr/>
                <p:nvPr/>
              </p:nvSpPr>
              <p:spPr>
                <a:xfrm>
                  <a:off x="6252959" y="3221617"/>
                  <a:ext cx="81900" cy="819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39" name="Google Shape;3239;g1f5d965ad35_0_3244"/>
                <p:cNvSpPr/>
                <p:nvPr/>
              </p:nvSpPr>
              <p:spPr>
                <a:xfrm>
                  <a:off x="6252959" y="3940107"/>
                  <a:ext cx="81900" cy="81900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40" name="Google Shape;3240;g1f5d965ad35_0_3244"/>
                <p:cNvSpPr/>
                <p:nvPr/>
              </p:nvSpPr>
              <p:spPr>
                <a:xfrm>
                  <a:off x="6252959" y="1066147"/>
                  <a:ext cx="81900" cy="8190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3241" name="Google Shape;3241;g1f5d965ad35_0_3244"/>
              <p:cNvGrpSpPr/>
              <p:nvPr/>
            </p:nvGrpSpPr>
            <p:grpSpPr>
              <a:xfrm>
                <a:off x="2801099" y="1066147"/>
                <a:ext cx="81900" cy="2955860"/>
                <a:chOff x="2801099" y="1066147"/>
                <a:chExt cx="81900" cy="2955860"/>
              </a:xfrm>
            </p:grpSpPr>
            <p:sp>
              <p:nvSpPr>
                <p:cNvPr id="3242" name="Google Shape;3242;g1f5d965ad35_0_3244"/>
                <p:cNvSpPr/>
                <p:nvPr/>
              </p:nvSpPr>
              <p:spPr>
                <a:xfrm>
                  <a:off x="2801099" y="1784637"/>
                  <a:ext cx="81900" cy="819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43" name="Google Shape;3243;g1f5d965ad35_0_3244"/>
                <p:cNvSpPr/>
                <p:nvPr/>
              </p:nvSpPr>
              <p:spPr>
                <a:xfrm>
                  <a:off x="2801099" y="2503127"/>
                  <a:ext cx="81900" cy="819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44" name="Google Shape;3244;g1f5d965ad35_0_3244"/>
                <p:cNvSpPr/>
                <p:nvPr/>
              </p:nvSpPr>
              <p:spPr>
                <a:xfrm>
                  <a:off x="2801099" y="3221617"/>
                  <a:ext cx="81900" cy="819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45" name="Google Shape;3245;g1f5d965ad35_0_3244"/>
                <p:cNvSpPr/>
                <p:nvPr/>
              </p:nvSpPr>
              <p:spPr>
                <a:xfrm>
                  <a:off x="2801099" y="3940107"/>
                  <a:ext cx="81900" cy="8190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46" name="Google Shape;3246;g1f5d965ad35_0_3244"/>
                <p:cNvSpPr/>
                <p:nvPr/>
              </p:nvSpPr>
              <p:spPr>
                <a:xfrm>
                  <a:off x="2801099" y="1066147"/>
                  <a:ext cx="81900" cy="81900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3247" name="Google Shape;3247;g1f5d965ad35_0_3244"/>
            <p:cNvGrpSpPr/>
            <p:nvPr/>
          </p:nvGrpSpPr>
          <p:grpSpPr>
            <a:xfrm>
              <a:off x="2975974" y="1114414"/>
              <a:ext cx="3184487" cy="3185215"/>
              <a:chOff x="2908735" y="1068601"/>
              <a:chExt cx="3326530" cy="3327290"/>
            </a:xfrm>
          </p:grpSpPr>
          <p:sp>
            <p:nvSpPr>
              <p:cNvPr id="3248" name="Google Shape;3248;g1f5d965ad35_0_3244"/>
              <p:cNvSpPr/>
              <p:nvPr/>
            </p:nvSpPr>
            <p:spPr>
              <a:xfrm>
                <a:off x="2908735" y="1068601"/>
                <a:ext cx="3326530" cy="3327290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49" name="Google Shape;3249;g1f5d965ad35_0_3244"/>
              <p:cNvSpPr/>
              <p:nvPr/>
            </p:nvSpPr>
            <p:spPr>
              <a:xfrm>
                <a:off x="3510752" y="1490314"/>
                <a:ext cx="1060349" cy="1239952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50" name="Google Shape;3250;g1f5d965ad35_0_3244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51" name="Google Shape;3251;g1f5d965ad35_0_3244"/>
              <p:cNvSpPr/>
              <p:nvPr/>
            </p:nvSpPr>
            <p:spPr>
              <a:xfrm>
                <a:off x="3519391" y="2733867"/>
                <a:ext cx="1051710" cy="1244274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52" name="Google Shape;3252;g1f5d965ad35_0_3244"/>
              <p:cNvSpPr/>
              <p:nvPr/>
            </p:nvSpPr>
            <p:spPr>
              <a:xfrm>
                <a:off x="4162942" y="1398533"/>
                <a:ext cx="806958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53" name="Google Shape;3253;g1f5d965ad35_0_3244"/>
              <p:cNvSpPr/>
              <p:nvPr/>
            </p:nvSpPr>
            <p:spPr>
              <a:xfrm>
                <a:off x="3264202" y="2732066"/>
                <a:ext cx="1306180" cy="773125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54" name="Google Shape;3254;g1f5d965ad35_0_3244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55" name="Google Shape;3255;g1f5d965ad35_0_3244"/>
              <p:cNvSpPr/>
              <p:nvPr/>
            </p:nvSpPr>
            <p:spPr>
              <a:xfrm>
                <a:off x="4574699" y="2727029"/>
                <a:ext cx="1306900" cy="768807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56" name="Google Shape;3256;g1f5d965ad35_0_3244"/>
              <p:cNvSpPr/>
              <p:nvPr/>
            </p:nvSpPr>
            <p:spPr>
              <a:xfrm>
                <a:off x="4572900" y="1485996"/>
                <a:ext cx="1052789" cy="1244274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57" name="Google Shape;3257;g1f5d965ad35_0_3244"/>
              <p:cNvSpPr/>
              <p:nvPr/>
            </p:nvSpPr>
            <p:spPr>
              <a:xfrm>
                <a:off x="4574699" y="2733147"/>
                <a:ext cx="1059268" cy="1240672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58" name="Google Shape;3258;g1f5d965ad35_0_3244"/>
              <p:cNvSpPr/>
              <p:nvPr/>
            </p:nvSpPr>
            <p:spPr>
              <a:xfrm>
                <a:off x="4174099" y="2733867"/>
                <a:ext cx="807678" cy="1332816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59" name="Google Shape;3259;g1f5d965ad35_0_3244"/>
              <p:cNvSpPr/>
              <p:nvPr/>
            </p:nvSpPr>
            <p:spPr>
              <a:xfrm>
                <a:off x="4369541" y="1554021"/>
                <a:ext cx="405600" cy="4056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60" name="Google Shape;3260;g1f5d965ad35_0_3244"/>
              <p:cNvSpPr/>
              <p:nvPr/>
            </p:nvSpPr>
            <p:spPr>
              <a:xfrm>
                <a:off x="3770260" y="1712390"/>
                <a:ext cx="459988" cy="459269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61" name="Google Shape;3261;g1f5d965ad35_0_3244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62" name="Google Shape;3262;g1f5d965ad35_0_3244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63" name="Google Shape;3263;g1f5d965ad35_0_3244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64" name="Google Shape;3264;g1f5d965ad35_0_3244"/>
              <p:cNvSpPr/>
              <p:nvPr/>
            </p:nvSpPr>
            <p:spPr>
              <a:xfrm>
                <a:off x="4366301" y="3500155"/>
                <a:ext cx="405600" cy="4056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65" name="Google Shape;3265;g1f5d965ad35_0_3244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66" name="Google Shape;3266;g1f5d965ad35_0_3244"/>
              <p:cNvSpPr/>
              <p:nvPr/>
            </p:nvSpPr>
            <p:spPr>
              <a:xfrm>
                <a:off x="5268641" y="2805132"/>
                <a:ext cx="454949" cy="454228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67" name="Google Shape;3267;g1f5d965ad35_0_3244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68" name="Google Shape;3268;g1f5d965ad35_0_3244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69" name="Google Shape;3269;g1f5d965ad35_0_3244"/>
              <p:cNvSpPr/>
              <p:nvPr/>
            </p:nvSpPr>
            <p:spPr>
              <a:xfrm>
                <a:off x="3910179" y="2033807"/>
                <a:ext cx="1323642" cy="1396878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5294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70" name="Google Shape;3270;g1f5d965ad35_0_3244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71" name="Google Shape;3271;g1f5d965ad35_0_3244"/>
              <p:cNvSpPr/>
              <p:nvPr/>
            </p:nvSpPr>
            <p:spPr>
              <a:xfrm>
                <a:off x="4717797" y="2279886"/>
                <a:ext cx="228873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72" name="Google Shape;3272;g1f5d965ad35_0_3244"/>
              <p:cNvSpPr/>
              <p:nvPr/>
            </p:nvSpPr>
            <p:spPr>
              <a:xfrm>
                <a:off x="4191056" y="2282423"/>
                <a:ext cx="228631" cy="181261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73" name="Google Shape;3273;g1f5d965ad35_0_3244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74" name="Google Shape;3274;g1f5d965ad35_0_3244"/>
              <p:cNvSpPr/>
              <p:nvPr/>
            </p:nvSpPr>
            <p:spPr>
              <a:xfrm>
                <a:off x="4094739" y="2461992"/>
                <a:ext cx="109965" cy="261861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75" name="Google Shape;3275;g1f5d965ad35_0_3244"/>
              <p:cNvSpPr/>
              <p:nvPr/>
            </p:nvSpPr>
            <p:spPr>
              <a:xfrm>
                <a:off x="4938447" y="2741738"/>
                <a:ext cx="110811" cy="258477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76" name="Google Shape;3276;g1f5d965ad35_0_3244"/>
              <p:cNvSpPr/>
              <p:nvPr/>
            </p:nvSpPr>
            <p:spPr>
              <a:xfrm>
                <a:off x="4094742" y="2747174"/>
                <a:ext cx="113108" cy="259323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77" name="Google Shape;3277;g1f5d965ad35_0_3244"/>
              <p:cNvSpPr/>
              <p:nvPr/>
            </p:nvSpPr>
            <p:spPr>
              <a:xfrm>
                <a:off x="4720940" y="3001909"/>
                <a:ext cx="227785" cy="179329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78" name="Google Shape;3278;g1f5d965ad35_0_3244"/>
              <p:cNvSpPr/>
              <p:nvPr/>
            </p:nvSpPr>
            <p:spPr>
              <a:xfrm>
                <a:off x="4193596" y="3003842"/>
                <a:ext cx="231287" cy="179329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79" name="Google Shape;3279;g1f5d965ad35_0_3244"/>
              <p:cNvSpPr/>
              <p:nvPr/>
            </p:nvSpPr>
            <p:spPr>
              <a:xfrm>
                <a:off x="4437686" y="3157542"/>
                <a:ext cx="269838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3280" name="Google Shape;3280;g1f5d965ad35_0_3244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2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81" name="Google Shape;3281;g1f5d965ad35_0_3244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2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82" name="Google Shape;3282;g1f5d965ad35_0_3244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2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83" name="Google Shape;3283;g1f5d965ad35_0_3244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2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84" name="Google Shape;3284;g1f5d965ad35_0_3244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2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85" name="Google Shape;3285;g1f5d965ad35_0_3244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2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86" name="Google Shape;3286;g1f5d965ad35_0_3244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2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87" name="Google Shape;3287;g1f5d965ad35_0_3244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2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88" name="Google Shape;3288;g1f5d965ad35_0_3244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2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89" name="Google Shape;3289;g1f5d965ad35_0_3244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2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2">
    <p:spTree>
      <p:nvGrpSpPr>
        <p:cNvPr id="1" name="Shape 3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91" name="Google Shape;3291;g1f5d965ad35_0_330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292" name="Google Shape;3292;g1f5d965ad35_0_330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93" name="Google Shape;3293;g1f5d965ad35_0_3305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1" name="Shape 3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5" name="Google Shape;3295;g1f5d965ad35_0_3309" descr="Background pattern&#10;&#10;Description automatically generated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96" name="Google Shape;3296;g1f5d965ad35_0_330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97" name="Google Shape;3297;g1f5d965ad35_0_3309"/>
          <p:cNvGrpSpPr/>
          <p:nvPr/>
        </p:nvGrpSpPr>
        <p:grpSpPr>
          <a:xfrm>
            <a:off x="2263140" y="1653932"/>
            <a:ext cx="4747200" cy="831000"/>
            <a:chOff x="2263140" y="1779657"/>
            <a:chExt cx="4747200" cy="831000"/>
          </a:xfrm>
        </p:grpSpPr>
        <p:cxnSp>
          <p:nvCxnSpPr>
            <p:cNvPr id="3298" name="Google Shape;3298;g1f5d965ad35_0_3309"/>
            <p:cNvCxnSpPr/>
            <p:nvPr/>
          </p:nvCxnSpPr>
          <p:spPr>
            <a:xfrm>
              <a:off x="2263140" y="2042160"/>
              <a:ext cx="474720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3299" name="Google Shape;3299;g1f5d965ad35_0_3309"/>
            <p:cNvSpPr txBox="1"/>
            <p:nvPr/>
          </p:nvSpPr>
          <p:spPr>
            <a:xfrm>
              <a:off x="4385310" y="1779657"/>
              <a:ext cx="502800" cy="83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300" name="Google Shape;3300;g1f5d965ad35_0_3309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1" name="Shape 3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2" name="Google Shape;3302;g1f5d965ad35_0_3316" descr="Background pattern&#10;&#10;Description automatically generated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03" name="Google Shape;3303;g1f5d965ad35_0_331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04" name="Google Shape;3304;g1f5d965ad35_0_3316"/>
          <p:cNvGrpSpPr/>
          <p:nvPr/>
        </p:nvGrpSpPr>
        <p:grpSpPr>
          <a:xfrm>
            <a:off x="2263140" y="1653932"/>
            <a:ext cx="4747200" cy="831000"/>
            <a:chOff x="2263140" y="1779657"/>
            <a:chExt cx="4747200" cy="831000"/>
          </a:xfrm>
        </p:grpSpPr>
        <p:cxnSp>
          <p:nvCxnSpPr>
            <p:cNvPr id="3305" name="Google Shape;3305;g1f5d965ad35_0_3316"/>
            <p:cNvCxnSpPr/>
            <p:nvPr/>
          </p:nvCxnSpPr>
          <p:spPr>
            <a:xfrm>
              <a:off x="2263140" y="2042160"/>
              <a:ext cx="474720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3306" name="Google Shape;3306;g1f5d965ad35_0_3316"/>
            <p:cNvSpPr txBox="1"/>
            <p:nvPr/>
          </p:nvSpPr>
          <p:spPr>
            <a:xfrm>
              <a:off x="4385310" y="1779657"/>
              <a:ext cx="502800" cy="83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307" name="Google Shape;3307;g1f5d965ad35_0_3316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1" name="Shape 3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9" name="Google Shape;3309;g1f5d965ad35_0_3323" descr="Background pattern&#10;&#10;Description automatically generated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10" name="Google Shape;3310;g1f5d965ad35_0_332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11" name="Google Shape;3311;g1f5d965ad35_0_3323"/>
          <p:cNvGrpSpPr/>
          <p:nvPr/>
        </p:nvGrpSpPr>
        <p:grpSpPr>
          <a:xfrm>
            <a:off x="2263140" y="1653932"/>
            <a:ext cx="4747200" cy="831000"/>
            <a:chOff x="2263140" y="1779657"/>
            <a:chExt cx="4747200" cy="831000"/>
          </a:xfrm>
        </p:grpSpPr>
        <p:cxnSp>
          <p:nvCxnSpPr>
            <p:cNvPr id="3312" name="Google Shape;3312;g1f5d965ad35_0_3323"/>
            <p:cNvCxnSpPr/>
            <p:nvPr/>
          </p:nvCxnSpPr>
          <p:spPr>
            <a:xfrm>
              <a:off x="2263140" y="2042160"/>
              <a:ext cx="47472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3313" name="Google Shape;3313;g1f5d965ad35_0_3323"/>
            <p:cNvSpPr txBox="1"/>
            <p:nvPr/>
          </p:nvSpPr>
          <p:spPr>
            <a:xfrm>
              <a:off x="4385310" y="1779657"/>
              <a:ext cx="502800" cy="83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314" name="Google Shape;3314;g1f5d965ad35_0_3323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3">
    <p:spTree>
      <p:nvGrpSpPr>
        <p:cNvPr id="1" name="Shape 3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6" name="Google Shape;3316;g1f5d965ad35_0_3330" descr="Background pattern&#10;&#10;Description automatically generated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17" name="Google Shape;3317;g1f5d965ad35_0_333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18" name="Google Shape;3318;g1f5d965ad35_0_3330"/>
          <p:cNvGrpSpPr/>
          <p:nvPr/>
        </p:nvGrpSpPr>
        <p:grpSpPr>
          <a:xfrm>
            <a:off x="1403060" y="1183590"/>
            <a:ext cx="6337800" cy="1569900"/>
            <a:chOff x="1492092" y="1002130"/>
            <a:chExt cx="6337800" cy="1569900"/>
          </a:xfrm>
        </p:grpSpPr>
        <p:cxnSp>
          <p:nvCxnSpPr>
            <p:cNvPr id="3319" name="Google Shape;3319;g1f5d965ad35_0_3330"/>
            <p:cNvCxnSpPr/>
            <p:nvPr/>
          </p:nvCxnSpPr>
          <p:spPr>
            <a:xfrm>
              <a:off x="1492092" y="1449493"/>
              <a:ext cx="63378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3320" name="Google Shape;3320;g1f5d965ad35_0_3330"/>
            <p:cNvSpPr txBox="1"/>
            <p:nvPr/>
          </p:nvSpPr>
          <p:spPr>
            <a:xfrm>
              <a:off x="4302597" y="1002130"/>
              <a:ext cx="717000" cy="1569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3321" name="Google Shape;3321;g1f5d965ad35_0_3330"/>
          <p:cNvGrpSpPr/>
          <p:nvPr/>
        </p:nvGrpSpPr>
        <p:grpSpPr>
          <a:xfrm>
            <a:off x="1492092" y="3662045"/>
            <a:ext cx="6159900" cy="71100"/>
            <a:chOff x="2145983" y="2931954"/>
            <a:chExt cx="6159900" cy="71100"/>
          </a:xfrm>
        </p:grpSpPr>
        <p:sp>
          <p:nvSpPr>
            <p:cNvPr id="3322" name="Google Shape;3322;g1f5d965ad35_0_3330"/>
            <p:cNvSpPr/>
            <p:nvPr/>
          </p:nvSpPr>
          <p:spPr>
            <a:xfrm>
              <a:off x="2145983" y="2931954"/>
              <a:ext cx="6159900" cy="711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23" name="Google Shape;3323;g1f5d965ad35_0_3330"/>
            <p:cNvSpPr/>
            <p:nvPr/>
          </p:nvSpPr>
          <p:spPr>
            <a:xfrm>
              <a:off x="3869954" y="2931954"/>
              <a:ext cx="2712000" cy="7110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324" name="Google Shape;3324;g1f5d965ad35_0_3330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1" name="Shape 3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26" name="Google Shape;3326;g1f5d965ad35_0_3340"/>
          <p:cNvGrpSpPr/>
          <p:nvPr/>
        </p:nvGrpSpPr>
        <p:grpSpPr>
          <a:xfrm>
            <a:off x="444" y="0"/>
            <a:ext cx="9143558" cy="5143500"/>
            <a:chOff x="444" y="317809"/>
            <a:chExt cx="9143558" cy="5143500"/>
          </a:xfrm>
        </p:grpSpPr>
        <p:pic>
          <p:nvPicPr>
            <p:cNvPr id="3327" name="Google Shape;3327;g1f5d965ad35_0_3340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28" name="Google Shape;3328;g1f5d965ad35_0_3340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329" name="Google Shape;3329;g1f5d965ad35_0_334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30" name="Google Shape;3330;g1f5d965ad35_0_3340"/>
          <p:cNvGrpSpPr/>
          <p:nvPr/>
        </p:nvGrpSpPr>
        <p:grpSpPr>
          <a:xfrm>
            <a:off x="904015" y="1546992"/>
            <a:ext cx="7497588" cy="2134098"/>
            <a:chOff x="822735" y="1506352"/>
            <a:chExt cx="7497588" cy="2134098"/>
          </a:xfrm>
        </p:grpSpPr>
        <p:sp>
          <p:nvSpPr>
            <p:cNvPr id="3331" name="Google Shape;3331;g1f5d965ad35_0_3340"/>
            <p:cNvSpPr/>
            <p:nvPr/>
          </p:nvSpPr>
          <p:spPr>
            <a:xfrm rot="-59522">
              <a:off x="950038" y="1680689"/>
              <a:ext cx="7354421" cy="1896239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3332" name="Google Shape;3332;g1f5d965ad35_0_3340"/>
            <p:cNvGrpSpPr/>
            <p:nvPr/>
          </p:nvGrpSpPr>
          <p:grpSpPr>
            <a:xfrm>
              <a:off x="822735" y="1506352"/>
              <a:ext cx="7394841" cy="2000585"/>
              <a:chOff x="1565911" y="1469153"/>
              <a:chExt cx="6082284" cy="2049780"/>
            </a:xfrm>
          </p:grpSpPr>
          <p:sp>
            <p:nvSpPr>
              <p:cNvPr id="3333" name="Google Shape;3333;g1f5d965ad35_0_3340"/>
              <p:cNvSpPr/>
              <p:nvPr/>
            </p:nvSpPr>
            <p:spPr>
              <a:xfrm rot="-60305">
                <a:off x="1582495" y="1522058"/>
                <a:ext cx="6049115" cy="194397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334" name="Google Shape;3334;g1f5d965ad35_0_3340"/>
              <p:cNvSpPr/>
              <p:nvPr/>
            </p:nvSpPr>
            <p:spPr>
              <a:xfrm rot="61272">
                <a:off x="1629380" y="1538679"/>
                <a:ext cx="5953632" cy="191328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3335" name="Google Shape;3335;g1f5d965ad35_0_3340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400" cy="8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1" name="Shape 3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37" name="Google Shape;3337;g1f5d965ad35_0_3351"/>
          <p:cNvGrpSpPr/>
          <p:nvPr/>
        </p:nvGrpSpPr>
        <p:grpSpPr>
          <a:xfrm>
            <a:off x="444" y="0"/>
            <a:ext cx="9143558" cy="5143500"/>
            <a:chOff x="444" y="317809"/>
            <a:chExt cx="9143558" cy="5143500"/>
          </a:xfrm>
        </p:grpSpPr>
        <p:pic>
          <p:nvPicPr>
            <p:cNvPr id="3338" name="Google Shape;3338;g1f5d965ad35_0_335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39" name="Google Shape;3339;g1f5d965ad35_0_335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340" name="Google Shape;3340;g1f5d965ad35_0_335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41" name="Google Shape;3341;g1f5d965ad35_0_3351"/>
          <p:cNvGrpSpPr/>
          <p:nvPr/>
        </p:nvGrpSpPr>
        <p:grpSpPr>
          <a:xfrm>
            <a:off x="904015" y="1546992"/>
            <a:ext cx="7497588" cy="2134098"/>
            <a:chOff x="822735" y="1506352"/>
            <a:chExt cx="7497588" cy="2134098"/>
          </a:xfrm>
        </p:grpSpPr>
        <p:sp>
          <p:nvSpPr>
            <p:cNvPr id="3342" name="Google Shape;3342;g1f5d965ad35_0_3351"/>
            <p:cNvSpPr/>
            <p:nvPr/>
          </p:nvSpPr>
          <p:spPr>
            <a:xfrm rot="-59522">
              <a:off x="950038" y="1680689"/>
              <a:ext cx="7354421" cy="1896239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3343" name="Google Shape;3343;g1f5d965ad35_0_3351"/>
            <p:cNvGrpSpPr/>
            <p:nvPr/>
          </p:nvGrpSpPr>
          <p:grpSpPr>
            <a:xfrm>
              <a:off x="822735" y="1506352"/>
              <a:ext cx="7394841" cy="2000585"/>
              <a:chOff x="1565911" y="1469153"/>
              <a:chExt cx="6082284" cy="2049780"/>
            </a:xfrm>
          </p:grpSpPr>
          <p:sp>
            <p:nvSpPr>
              <p:cNvPr id="3344" name="Google Shape;3344;g1f5d965ad35_0_3351"/>
              <p:cNvSpPr/>
              <p:nvPr/>
            </p:nvSpPr>
            <p:spPr>
              <a:xfrm rot="-60305">
                <a:off x="1582495" y="1522058"/>
                <a:ext cx="6049115" cy="194397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345" name="Google Shape;3345;g1f5d965ad35_0_3351"/>
              <p:cNvSpPr/>
              <p:nvPr/>
            </p:nvSpPr>
            <p:spPr>
              <a:xfrm rot="61272">
                <a:off x="1629380" y="1538679"/>
                <a:ext cx="5953632" cy="191328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3346" name="Google Shape;3346;g1f5d965ad35_0_3351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400" cy="8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15" descr="A picture containing person, computer, indoo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r="11110"/>
          <a:stretch/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1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1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1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1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21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23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" name="Google Shape;166;p23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231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68" name="Google Shape;168;p231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69" name="Google Shape;169;p2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31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1" name="Shape 3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48" name="Google Shape;3348;g1f5d965ad35_0_3362"/>
          <p:cNvGrpSpPr/>
          <p:nvPr/>
        </p:nvGrpSpPr>
        <p:grpSpPr>
          <a:xfrm>
            <a:off x="444" y="0"/>
            <a:ext cx="9143558" cy="5143500"/>
            <a:chOff x="444" y="317809"/>
            <a:chExt cx="9143558" cy="5143500"/>
          </a:xfrm>
        </p:grpSpPr>
        <p:pic>
          <p:nvPicPr>
            <p:cNvPr id="3349" name="Google Shape;3349;g1f5d965ad35_0_3362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50" name="Google Shape;3350;g1f5d965ad35_0_3362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351" name="Google Shape;3351;g1f5d965ad35_0_336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52" name="Google Shape;3352;g1f5d965ad35_0_3362"/>
          <p:cNvGrpSpPr/>
          <p:nvPr/>
        </p:nvGrpSpPr>
        <p:grpSpPr>
          <a:xfrm>
            <a:off x="904015" y="1546992"/>
            <a:ext cx="7497588" cy="2134098"/>
            <a:chOff x="822735" y="1506352"/>
            <a:chExt cx="7497588" cy="2134098"/>
          </a:xfrm>
        </p:grpSpPr>
        <p:sp>
          <p:nvSpPr>
            <p:cNvPr id="3353" name="Google Shape;3353;g1f5d965ad35_0_3362"/>
            <p:cNvSpPr/>
            <p:nvPr/>
          </p:nvSpPr>
          <p:spPr>
            <a:xfrm rot="-59522">
              <a:off x="950038" y="1680689"/>
              <a:ext cx="7354421" cy="1896239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3354" name="Google Shape;3354;g1f5d965ad35_0_3362"/>
            <p:cNvGrpSpPr/>
            <p:nvPr/>
          </p:nvGrpSpPr>
          <p:grpSpPr>
            <a:xfrm>
              <a:off x="822735" y="1506352"/>
              <a:ext cx="7394841" cy="2000585"/>
              <a:chOff x="1565911" y="1469153"/>
              <a:chExt cx="6082284" cy="2049780"/>
            </a:xfrm>
          </p:grpSpPr>
          <p:sp>
            <p:nvSpPr>
              <p:cNvPr id="3355" name="Google Shape;3355;g1f5d965ad35_0_3362"/>
              <p:cNvSpPr/>
              <p:nvPr/>
            </p:nvSpPr>
            <p:spPr>
              <a:xfrm rot="-60305">
                <a:off x="1582495" y="1522058"/>
                <a:ext cx="6049115" cy="194397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356" name="Google Shape;3356;g1f5d965ad35_0_3362"/>
              <p:cNvSpPr/>
              <p:nvPr/>
            </p:nvSpPr>
            <p:spPr>
              <a:xfrm rot="61272">
                <a:off x="1629380" y="1538679"/>
                <a:ext cx="5953632" cy="191328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3357" name="Google Shape;3357;g1f5d965ad35_0_3362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400" cy="8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1" name="Shape 3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59" name="Google Shape;3359;g1f5d965ad35_0_3373"/>
          <p:cNvGrpSpPr/>
          <p:nvPr/>
        </p:nvGrpSpPr>
        <p:grpSpPr>
          <a:xfrm>
            <a:off x="444" y="0"/>
            <a:ext cx="9143558" cy="5143500"/>
            <a:chOff x="444" y="317809"/>
            <a:chExt cx="9143558" cy="5143500"/>
          </a:xfrm>
        </p:grpSpPr>
        <p:pic>
          <p:nvPicPr>
            <p:cNvPr id="3360" name="Google Shape;3360;g1f5d965ad35_0_3373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61" name="Google Shape;3361;g1f5d965ad35_0_3373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362" name="Google Shape;3362;g1f5d965ad35_0_337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363" name="Google Shape;3363;g1f5d965ad35_0_3373"/>
          <p:cNvSpPr/>
          <p:nvPr/>
        </p:nvSpPr>
        <p:spPr>
          <a:xfrm>
            <a:off x="1893911" y="1825943"/>
            <a:ext cx="5027400" cy="12126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64" name="Google Shape;3364;g1f5d965ad35_0_3373"/>
          <p:cNvSpPr/>
          <p:nvPr/>
        </p:nvSpPr>
        <p:spPr>
          <a:xfrm>
            <a:off x="2222565" y="2127950"/>
            <a:ext cx="5027400" cy="12126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65" name="Google Shape;3365;g1f5d965ad35_0_3373"/>
          <p:cNvSpPr/>
          <p:nvPr/>
        </p:nvSpPr>
        <p:spPr>
          <a:xfrm>
            <a:off x="2058238" y="1976946"/>
            <a:ext cx="5027400" cy="1212600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3366" name="Google Shape;3366;g1f5d965ad35_0_3373"/>
          <p:cNvGrpSpPr/>
          <p:nvPr/>
        </p:nvGrpSpPr>
        <p:grpSpPr>
          <a:xfrm>
            <a:off x="1985011" y="1602036"/>
            <a:ext cx="502800" cy="45600"/>
            <a:chOff x="1985011" y="1602036"/>
            <a:chExt cx="502800" cy="45600"/>
          </a:xfrm>
        </p:grpSpPr>
        <p:sp>
          <p:nvSpPr>
            <p:cNvPr id="3367" name="Google Shape;3367;g1f5d965ad35_0_3373"/>
            <p:cNvSpPr/>
            <p:nvPr/>
          </p:nvSpPr>
          <p:spPr>
            <a:xfrm>
              <a:off x="1985011" y="1602036"/>
              <a:ext cx="45600" cy="45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68" name="Google Shape;3368;g1f5d965ad35_0_3373"/>
            <p:cNvSpPr/>
            <p:nvPr/>
          </p:nvSpPr>
          <p:spPr>
            <a:xfrm>
              <a:off x="2137411" y="1602036"/>
              <a:ext cx="45600" cy="45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69" name="Google Shape;3369;g1f5d965ad35_0_3373"/>
            <p:cNvSpPr/>
            <p:nvPr/>
          </p:nvSpPr>
          <p:spPr>
            <a:xfrm>
              <a:off x="2289811" y="1602036"/>
              <a:ext cx="45600" cy="45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70" name="Google Shape;3370;g1f5d965ad35_0_3373"/>
            <p:cNvSpPr/>
            <p:nvPr/>
          </p:nvSpPr>
          <p:spPr>
            <a:xfrm>
              <a:off x="2442211" y="1602036"/>
              <a:ext cx="45600" cy="45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3371" name="Google Shape;3371;g1f5d965ad35_0_3373"/>
          <p:cNvGrpSpPr/>
          <p:nvPr/>
        </p:nvGrpSpPr>
        <p:grpSpPr>
          <a:xfrm>
            <a:off x="6656071" y="3518606"/>
            <a:ext cx="502800" cy="45600"/>
            <a:chOff x="6656071" y="3518606"/>
            <a:chExt cx="502800" cy="45600"/>
          </a:xfrm>
        </p:grpSpPr>
        <p:sp>
          <p:nvSpPr>
            <p:cNvPr id="3372" name="Google Shape;3372;g1f5d965ad35_0_3373"/>
            <p:cNvSpPr/>
            <p:nvPr/>
          </p:nvSpPr>
          <p:spPr>
            <a:xfrm>
              <a:off x="6656071" y="3518606"/>
              <a:ext cx="45600" cy="456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73" name="Google Shape;3373;g1f5d965ad35_0_3373"/>
            <p:cNvSpPr/>
            <p:nvPr/>
          </p:nvSpPr>
          <p:spPr>
            <a:xfrm>
              <a:off x="6808471" y="3518606"/>
              <a:ext cx="45600" cy="456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74" name="Google Shape;3374;g1f5d965ad35_0_3373"/>
            <p:cNvSpPr/>
            <p:nvPr/>
          </p:nvSpPr>
          <p:spPr>
            <a:xfrm>
              <a:off x="6960871" y="3518606"/>
              <a:ext cx="45600" cy="456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75" name="Google Shape;3375;g1f5d965ad35_0_3373"/>
            <p:cNvSpPr/>
            <p:nvPr/>
          </p:nvSpPr>
          <p:spPr>
            <a:xfrm>
              <a:off x="7113271" y="3518606"/>
              <a:ext cx="45600" cy="456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376" name="Google Shape;3376;g1f5d965ad35_0_3373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200" cy="6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1" name="Shape 3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78" name="Google Shape;3378;g1f5d965ad35_0_3392"/>
          <p:cNvGrpSpPr/>
          <p:nvPr/>
        </p:nvGrpSpPr>
        <p:grpSpPr>
          <a:xfrm>
            <a:off x="444" y="0"/>
            <a:ext cx="9143558" cy="5143500"/>
            <a:chOff x="444" y="317809"/>
            <a:chExt cx="9143558" cy="5143500"/>
          </a:xfrm>
        </p:grpSpPr>
        <p:pic>
          <p:nvPicPr>
            <p:cNvPr id="3379" name="Google Shape;3379;g1f5d965ad35_0_3392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80" name="Google Shape;3380;g1f5d965ad35_0_3392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381" name="Google Shape;3381;g1f5d965ad35_0_339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382" name="Google Shape;3382;g1f5d965ad35_0_3392"/>
          <p:cNvSpPr/>
          <p:nvPr/>
        </p:nvSpPr>
        <p:spPr>
          <a:xfrm>
            <a:off x="1893911" y="1825943"/>
            <a:ext cx="5027400" cy="12126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83" name="Google Shape;3383;g1f5d965ad35_0_3392"/>
          <p:cNvSpPr/>
          <p:nvPr/>
        </p:nvSpPr>
        <p:spPr>
          <a:xfrm>
            <a:off x="2222565" y="2127950"/>
            <a:ext cx="5027400" cy="12126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84" name="Google Shape;3384;g1f5d965ad35_0_3392"/>
          <p:cNvSpPr/>
          <p:nvPr/>
        </p:nvSpPr>
        <p:spPr>
          <a:xfrm>
            <a:off x="2058238" y="1976946"/>
            <a:ext cx="5027400" cy="1212600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3385" name="Google Shape;3385;g1f5d965ad35_0_3392"/>
          <p:cNvGrpSpPr/>
          <p:nvPr/>
        </p:nvGrpSpPr>
        <p:grpSpPr>
          <a:xfrm>
            <a:off x="1985011" y="1602036"/>
            <a:ext cx="502800" cy="45600"/>
            <a:chOff x="1985011" y="1602036"/>
            <a:chExt cx="502800" cy="45600"/>
          </a:xfrm>
        </p:grpSpPr>
        <p:sp>
          <p:nvSpPr>
            <p:cNvPr id="3386" name="Google Shape;3386;g1f5d965ad35_0_3392"/>
            <p:cNvSpPr/>
            <p:nvPr/>
          </p:nvSpPr>
          <p:spPr>
            <a:xfrm>
              <a:off x="1985011" y="1602036"/>
              <a:ext cx="45600" cy="45600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87" name="Google Shape;3387;g1f5d965ad35_0_3392"/>
            <p:cNvSpPr/>
            <p:nvPr/>
          </p:nvSpPr>
          <p:spPr>
            <a:xfrm>
              <a:off x="2137411" y="1602036"/>
              <a:ext cx="45600" cy="45600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88" name="Google Shape;3388;g1f5d965ad35_0_3392"/>
            <p:cNvSpPr/>
            <p:nvPr/>
          </p:nvSpPr>
          <p:spPr>
            <a:xfrm>
              <a:off x="2289811" y="1602036"/>
              <a:ext cx="45600" cy="45600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89" name="Google Shape;3389;g1f5d965ad35_0_3392"/>
            <p:cNvSpPr/>
            <p:nvPr/>
          </p:nvSpPr>
          <p:spPr>
            <a:xfrm>
              <a:off x="2442211" y="1602036"/>
              <a:ext cx="45600" cy="45600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3390" name="Google Shape;3390;g1f5d965ad35_0_3392"/>
          <p:cNvGrpSpPr/>
          <p:nvPr/>
        </p:nvGrpSpPr>
        <p:grpSpPr>
          <a:xfrm>
            <a:off x="6656071" y="3518606"/>
            <a:ext cx="502800" cy="45600"/>
            <a:chOff x="6656071" y="3518606"/>
            <a:chExt cx="502800" cy="45600"/>
          </a:xfrm>
        </p:grpSpPr>
        <p:sp>
          <p:nvSpPr>
            <p:cNvPr id="3391" name="Google Shape;3391;g1f5d965ad35_0_3392"/>
            <p:cNvSpPr/>
            <p:nvPr/>
          </p:nvSpPr>
          <p:spPr>
            <a:xfrm>
              <a:off x="6656071" y="3518606"/>
              <a:ext cx="45600" cy="45600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92" name="Google Shape;3392;g1f5d965ad35_0_3392"/>
            <p:cNvSpPr/>
            <p:nvPr/>
          </p:nvSpPr>
          <p:spPr>
            <a:xfrm>
              <a:off x="6808471" y="3518606"/>
              <a:ext cx="45600" cy="45600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93" name="Google Shape;3393;g1f5d965ad35_0_3392"/>
            <p:cNvSpPr/>
            <p:nvPr/>
          </p:nvSpPr>
          <p:spPr>
            <a:xfrm>
              <a:off x="6960871" y="3518606"/>
              <a:ext cx="45600" cy="45600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94" name="Google Shape;3394;g1f5d965ad35_0_3392"/>
            <p:cNvSpPr/>
            <p:nvPr/>
          </p:nvSpPr>
          <p:spPr>
            <a:xfrm>
              <a:off x="7113271" y="3518606"/>
              <a:ext cx="45600" cy="45600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395" name="Google Shape;3395;g1f5d965ad35_0_3392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200" cy="6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1" name="Shape 3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97" name="Google Shape;3397;g1f5d965ad35_0_3411"/>
          <p:cNvGrpSpPr/>
          <p:nvPr/>
        </p:nvGrpSpPr>
        <p:grpSpPr>
          <a:xfrm>
            <a:off x="444" y="0"/>
            <a:ext cx="9143558" cy="5143500"/>
            <a:chOff x="444" y="317809"/>
            <a:chExt cx="9143558" cy="5143500"/>
          </a:xfrm>
        </p:grpSpPr>
        <p:pic>
          <p:nvPicPr>
            <p:cNvPr id="3398" name="Google Shape;3398;g1f5d965ad35_0_341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99" name="Google Shape;3399;g1f5d965ad35_0_341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400" name="Google Shape;3400;g1f5d965ad35_0_341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401" name="Google Shape;3401;g1f5d965ad35_0_3411"/>
          <p:cNvSpPr/>
          <p:nvPr/>
        </p:nvSpPr>
        <p:spPr>
          <a:xfrm>
            <a:off x="1893911" y="1825943"/>
            <a:ext cx="5027400" cy="12126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402" name="Google Shape;3402;g1f5d965ad35_0_3411"/>
          <p:cNvSpPr/>
          <p:nvPr/>
        </p:nvSpPr>
        <p:spPr>
          <a:xfrm>
            <a:off x="2222565" y="2127950"/>
            <a:ext cx="5027400" cy="12126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403" name="Google Shape;3403;g1f5d965ad35_0_3411"/>
          <p:cNvSpPr/>
          <p:nvPr/>
        </p:nvSpPr>
        <p:spPr>
          <a:xfrm>
            <a:off x="2058238" y="1976946"/>
            <a:ext cx="5027400" cy="1212600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3404" name="Google Shape;3404;g1f5d965ad35_0_3411"/>
          <p:cNvGrpSpPr/>
          <p:nvPr/>
        </p:nvGrpSpPr>
        <p:grpSpPr>
          <a:xfrm>
            <a:off x="1985011" y="1602036"/>
            <a:ext cx="502800" cy="45600"/>
            <a:chOff x="1985011" y="1602036"/>
            <a:chExt cx="502800" cy="45600"/>
          </a:xfrm>
        </p:grpSpPr>
        <p:sp>
          <p:nvSpPr>
            <p:cNvPr id="3405" name="Google Shape;3405;g1f5d965ad35_0_3411"/>
            <p:cNvSpPr/>
            <p:nvPr/>
          </p:nvSpPr>
          <p:spPr>
            <a:xfrm>
              <a:off x="1985011" y="1602036"/>
              <a:ext cx="45600" cy="45600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406" name="Google Shape;3406;g1f5d965ad35_0_3411"/>
            <p:cNvSpPr/>
            <p:nvPr/>
          </p:nvSpPr>
          <p:spPr>
            <a:xfrm>
              <a:off x="2137411" y="1602036"/>
              <a:ext cx="45600" cy="45600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407" name="Google Shape;3407;g1f5d965ad35_0_3411"/>
            <p:cNvSpPr/>
            <p:nvPr/>
          </p:nvSpPr>
          <p:spPr>
            <a:xfrm>
              <a:off x="2289811" y="1602036"/>
              <a:ext cx="45600" cy="45600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408" name="Google Shape;3408;g1f5d965ad35_0_3411"/>
            <p:cNvSpPr/>
            <p:nvPr/>
          </p:nvSpPr>
          <p:spPr>
            <a:xfrm>
              <a:off x="2442211" y="1602036"/>
              <a:ext cx="45600" cy="45600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3409" name="Google Shape;3409;g1f5d965ad35_0_3411"/>
          <p:cNvGrpSpPr/>
          <p:nvPr/>
        </p:nvGrpSpPr>
        <p:grpSpPr>
          <a:xfrm>
            <a:off x="6656071" y="3518606"/>
            <a:ext cx="502800" cy="45600"/>
            <a:chOff x="6656071" y="3518606"/>
            <a:chExt cx="502800" cy="45600"/>
          </a:xfrm>
        </p:grpSpPr>
        <p:sp>
          <p:nvSpPr>
            <p:cNvPr id="3410" name="Google Shape;3410;g1f5d965ad35_0_3411"/>
            <p:cNvSpPr/>
            <p:nvPr/>
          </p:nvSpPr>
          <p:spPr>
            <a:xfrm>
              <a:off x="6656071" y="3518606"/>
              <a:ext cx="45600" cy="45600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411" name="Google Shape;3411;g1f5d965ad35_0_3411"/>
            <p:cNvSpPr/>
            <p:nvPr/>
          </p:nvSpPr>
          <p:spPr>
            <a:xfrm>
              <a:off x="6808471" y="3518606"/>
              <a:ext cx="45600" cy="45600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412" name="Google Shape;3412;g1f5d965ad35_0_3411"/>
            <p:cNvSpPr/>
            <p:nvPr/>
          </p:nvSpPr>
          <p:spPr>
            <a:xfrm>
              <a:off x="6960871" y="3518606"/>
              <a:ext cx="45600" cy="45600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413" name="Google Shape;3413;g1f5d965ad35_0_3411"/>
            <p:cNvSpPr/>
            <p:nvPr/>
          </p:nvSpPr>
          <p:spPr>
            <a:xfrm>
              <a:off x="7113271" y="3518606"/>
              <a:ext cx="45600" cy="45600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414" name="Google Shape;3414;g1f5d965ad35_0_3411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200" cy="6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IiI8m4ekx8A=">
    <p:spTree>
      <p:nvGrpSpPr>
        <p:cNvPr id="1" name="Shape 3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6" name="Google Shape;3416;g1f5d965ad35_0_3430" descr="Background pattern&#10;&#10;Description automatically generated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17" name="Google Shape;3417;g1f5d965ad35_0_343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418" name="Google Shape;3418;g1f5d965ad35_0_3430"/>
          <p:cNvSpPr/>
          <p:nvPr/>
        </p:nvSpPr>
        <p:spPr>
          <a:xfrm>
            <a:off x="1736279" y="1782808"/>
            <a:ext cx="1578000" cy="157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g1f5d965ad35_0_3430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00" cy="616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20" name="Google Shape;3420;g1f5d965ad35_0_3430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00" cy="1091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vgiYbiaCY8E=">
    <p:spTree>
      <p:nvGrpSpPr>
        <p:cNvPr id="1" name="Shape 3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2" name="Google Shape;3422;g1f5d965ad35_0_3436"/>
          <p:cNvSpPr/>
          <p:nvPr/>
        </p:nvSpPr>
        <p:spPr>
          <a:xfrm>
            <a:off x="-1" y="1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423" name="Google Shape;3423;g1f5d965ad35_0_3436"/>
          <p:cNvSpPr/>
          <p:nvPr/>
        </p:nvSpPr>
        <p:spPr>
          <a:xfrm>
            <a:off x="0" y="0"/>
            <a:ext cx="4113900" cy="116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24" name="Google Shape;3424;g1f5d965ad35_0_3436"/>
          <p:cNvPicPr preferRelativeResize="0"/>
          <p:nvPr/>
        </p:nvPicPr>
        <p:blipFill rotWithShape="1">
          <a:blip r:embed="rId2">
            <a:alphaModFix/>
          </a:blip>
          <a:srcRect l="6267" r="24765"/>
          <a:stretch/>
        </p:blipFill>
        <p:spPr>
          <a:xfrm>
            <a:off x="0" y="1166968"/>
            <a:ext cx="4113765" cy="397653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5" name="Google Shape;3425;g1f5d965ad35_0_343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26" name="Google Shape;3426;g1f5d965ad35_0_3436"/>
          <p:cNvGrpSpPr/>
          <p:nvPr/>
        </p:nvGrpSpPr>
        <p:grpSpPr>
          <a:xfrm>
            <a:off x="724005" y="301093"/>
            <a:ext cx="2665800" cy="542340"/>
            <a:chOff x="5567543" y="349969"/>
            <a:chExt cx="2665800" cy="542340"/>
          </a:xfrm>
        </p:grpSpPr>
        <p:sp>
          <p:nvSpPr>
            <p:cNvPr id="3427" name="Google Shape;3427;g1f5d965ad35_0_3436"/>
            <p:cNvSpPr txBox="1"/>
            <p:nvPr/>
          </p:nvSpPr>
          <p:spPr>
            <a:xfrm>
              <a:off x="5567543" y="349969"/>
              <a:ext cx="26658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428" name="Google Shape;3428;g1f5d965ad35_0_3436"/>
            <p:cNvCxnSpPr/>
            <p:nvPr/>
          </p:nvCxnSpPr>
          <p:spPr>
            <a:xfrm>
              <a:off x="6426067" y="892309"/>
              <a:ext cx="948600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3429" name="Google Shape;3429;g1f5d965ad35_0_3436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500" cy="33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fQuYVW4wTLQ=">
    <p:spTree>
      <p:nvGrpSpPr>
        <p:cNvPr id="1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1" name="Google Shape;3431;g1f5d965ad35_0_3445"/>
          <p:cNvSpPr/>
          <p:nvPr/>
        </p:nvSpPr>
        <p:spPr>
          <a:xfrm>
            <a:off x="-1" y="1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432" name="Google Shape;3432;g1f5d965ad35_0_3445"/>
          <p:cNvSpPr/>
          <p:nvPr/>
        </p:nvSpPr>
        <p:spPr>
          <a:xfrm>
            <a:off x="0" y="0"/>
            <a:ext cx="4113900" cy="1167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33" name="Google Shape;3433;g1f5d965ad35_0_3445"/>
          <p:cNvPicPr preferRelativeResize="0"/>
          <p:nvPr/>
        </p:nvPicPr>
        <p:blipFill rotWithShape="1">
          <a:blip r:embed="rId2">
            <a:alphaModFix/>
          </a:blip>
          <a:srcRect l="6267" r="24765"/>
          <a:stretch/>
        </p:blipFill>
        <p:spPr>
          <a:xfrm>
            <a:off x="0" y="1166968"/>
            <a:ext cx="4113765" cy="3976530"/>
          </a:xfrm>
          <a:prstGeom prst="rect">
            <a:avLst/>
          </a:prstGeom>
          <a:noFill/>
          <a:ln>
            <a:noFill/>
          </a:ln>
        </p:spPr>
      </p:pic>
      <p:sp>
        <p:nvSpPr>
          <p:cNvPr id="3434" name="Google Shape;3434;g1f5d965ad35_0_3445"/>
          <p:cNvSpPr/>
          <p:nvPr/>
        </p:nvSpPr>
        <p:spPr>
          <a:xfrm>
            <a:off x="4113765" y="0"/>
            <a:ext cx="50301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5" name="Google Shape;3435;g1f5d965ad35_0_344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436" name="Google Shape;3436;g1f5d965ad35_0_3445"/>
          <p:cNvGrpSpPr/>
          <p:nvPr/>
        </p:nvGrpSpPr>
        <p:grpSpPr>
          <a:xfrm>
            <a:off x="724005" y="301093"/>
            <a:ext cx="2665800" cy="542340"/>
            <a:chOff x="5567543" y="349969"/>
            <a:chExt cx="2665800" cy="542340"/>
          </a:xfrm>
        </p:grpSpPr>
        <p:sp>
          <p:nvSpPr>
            <p:cNvPr id="3437" name="Google Shape;3437;g1f5d965ad35_0_3445"/>
            <p:cNvSpPr txBox="1"/>
            <p:nvPr/>
          </p:nvSpPr>
          <p:spPr>
            <a:xfrm>
              <a:off x="5567543" y="349969"/>
              <a:ext cx="26658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438" name="Google Shape;3438;g1f5d965ad35_0_3445"/>
            <p:cNvCxnSpPr/>
            <p:nvPr/>
          </p:nvCxnSpPr>
          <p:spPr>
            <a:xfrm>
              <a:off x="6426067" y="892309"/>
              <a:ext cx="948600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3439" name="Google Shape;3439;g1f5d965ad35_0_3445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500" cy="33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jULGZ8RR3U=">
    <p:spTree>
      <p:nvGrpSpPr>
        <p:cNvPr id="1" name="Shape 3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1" name="Google Shape;3441;g1f5d965ad35_0_3455"/>
          <p:cNvSpPr/>
          <p:nvPr/>
        </p:nvSpPr>
        <p:spPr>
          <a:xfrm>
            <a:off x="-1" y="1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442" name="Google Shape;3442;g1f5d965ad35_0_3455"/>
          <p:cNvSpPr/>
          <p:nvPr/>
        </p:nvSpPr>
        <p:spPr>
          <a:xfrm>
            <a:off x="0" y="0"/>
            <a:ext cx="4113900" cy="116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43" name="Google Shape;3443;g1f5d965ad35_0_34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44" name="Google Shape;3444;g1f5d965ad35_0_3455"/>
          <p:cNvCxnSpPr/>
          <p:nvPr/>
        </p:nvCxnSpPr>
        <p:spPr>
          <a:xfrm>
            <a:off x="1582529" y="843433"/>
            <a:ext cx="9486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445" name="Google Shape;3445;g1f5d965ad35_0_3455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500" cy="33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46" name="Google Shape;3446;g1f5d965ad35_0_3455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900" cy="3976500"/>
          </a:xfrm>
          <a:prstGeom prst="rect">
            <a:avLst/>
          </a:prstGeom>
          <a:noFill/>
          <a:ln>
            <a:noFill/>
          </a:ln>
        </p:spPr>
      </p:sp>
      <p:sp>
        <p:nvSpPr>
          <p:cNvPr id="3447" name="Google Shape;3447;g1f5d965ad35_0_3455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400" cy="3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VaDTAWBnBQk=">
    <p:spTree>
      <p:nvGrpSpPr>
        <p:cNvPr id="1" name="Shape 3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9" name="Google Shape;3449;g1f5d965ad35_0_3463"/>
          <p:cNvSpPr/>
          <p:nvPr/>
        </p:nvSpPr>
        <p:spPr>
          <a:xfrm>
            <a:off x="-1" y="1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450" name="Google Shape;3450;g1f5d965ad35_0_3463"/>
          <p:cNvSpPr/>
          <p:nvPr/>
        </p:nvSpPr>
        <p:spPr>
          <a:xfrm>
            <a:off x="0" y="0"/>
            <a:ext cx="4113900" cy="1167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1" name="Google Shape;3451;g1f5d965ad35_0_3463"/>
          <p:cNvSpPr/>
          <p:nvPr/>
        </p:nvSpPr>
        <p:spPr>
          <a:xfrm>
            <a:off x="4113765" y="0"/>
            <a:ext cx="50301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2" name="Google Shape;3452;g1f5d965ad35_0_3463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3" name="Google Shape;3453;g1f5d965ad35_0_3463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500" cy="33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54" name="Google Shape;3454;g1f5d965ad35_0_346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900" cy="397650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3455" name="Google Shape;3455;g1f5d965ad35_0_3463"/>
          <p:cNvCxnSpPr/>
          <p:nvPr/>
        </p:nvCxnSpPr>
        <p:spPr>
          <a:xfrm>
            <a:off x="1582529" y="843433"/>
            <a:ext cx="9486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456" name="Google Shape;3456;g1f5d965ad35_0_3463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400" cy="3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/1sf4Q5ZWGQ=">
    <p:spTree>
      <p:nvGrpSpPr>
        <p:cNvPr id="1" name="Shape 3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8" name="Google Shape;3458;g1f5d965ad35_0_347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9" name="Google Shape;3459;g1f5d965ad35_0_347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0" name="Google Shape;3460;g1f5d965ad35_0_3472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800" cy="35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61" name="Google Shape;3461;g1f5d965ad35_0_3472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900" cy="397650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3462" name="Google Shape;3462;g1f5d965ad35_0_3472"/>
          <p:cNvCxnSpPr/>
          <p:nvPr/>
        </p:nvCxnSpPr>
        <p:spPr>
          <a:xfrm>
            <a:off x="4097647" y="843433"/>
            <a:ext cx="9486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463" name="Google Shape;3463;g1f5d965ad35_0_3472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400" cy="3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23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32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232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75" name="Google Shape;175;p232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232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7" name="Google Shape;177;p232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TcVCDMAs9U=">
    <p:spTree>
      <p:nvGrpSpPr>
        <p:cNvPr id="1" name="Shape 3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5" name="Google Shape;3465;g1f5d965ad35_0_347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6" name="Google Shape;3466;g1f5d965ad35_0_347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7" name="Google Shape;3467;g1f5d965ad35_0_3479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800" cy="35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68" name="Google Shape;3468;g1f5d965ad35_0_3479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900" cy="397650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3469" name="Google Shape;3469;g1f5d965ad35_0_3479"/>
          <p:cNvCxnSpPr/>
          <p:nvPr/>
        </p:nvCxnSpPr>
        <p:spPr>
          <a:xfrm>
            <a:off x="4097647" y="843433"/>
            <a:ext cx="9486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470" name="Google Shape;3470;g1f5d965ad35_0_3479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400" cy="3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jJ/7iBr1+Aw=">
    <p:spTree>
      <p:nvGrpSpPr>
        <p:cNvPr id="1" name="Shape 3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72" name="Google Shape;3472;g1f5d965ad35_0_348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473" name="Google Shape;3473;g1f5d965ad35_0_3486"/>
          <p:cNvSpPr/>
          <p:nvPr/>
        </p:nvSpPr>
        <p:spPr>
          <a:xfrm>
            <a:off x="-103694" y="1569006"/>
            <a:ext cx="4577100" cy="2004900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474" name="Google Shape;3474;g1f5d965ad35_0_3486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4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75" name="Google Shape;3475;g1f5d965ad35_0_3486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400" cy="92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3476" name="Google Shape;3476;g1f5d965ad35_0_3486"/>
          <p:cNvPicPr preferRelativeResize="0"/>
          <p:nvPr/>
        </p:nvPicPr>
        <p:blipFill rotWithShape="1">
          <a:blip r:embed="rId3">
            <a:alphaModFix/>
          </a:blip>
          <a:srcRect l="11596" t="10542" r="7410" b="2258"/>
          <a:stretch/>
        </p:blipFill>
        <p:spPr>
          <a:xfrm flipH="1">
            <a:off x="4961318" y="472968"/>
            <a:ext cx="3982985" cy="42882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omooRYgtOs=">
    <p:spTree>
      <p:nvGrpSpPr>
        <p:cNvPr id="1" name="Shape 3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78" name="Google Shape;3478;g1f5d965ad35_0_349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479" name="Google Shape;3479;g1f5d965ad35_0_3492"/>
          <p:cNvSpPr/>
          <p:nvPr/>
        </p:nvSpPr>
        <p:spPr>
          <a:xfrm>
            <a:off x="-103694" y="1569006"/>
            <a:ext cx="4577100" cy="2004900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480" name="Google Shape;3480;g1f5d965ad35_0_3492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4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81" name="Google Shape;3481;g1f5d965ad35_0_3492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400" cy="92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3482" name="Google Shape;3482;g1f5d965ad35_0_3492"/>
          <p:cNvPicPr preferRelativeResize="0"/>
          <p:nvPr/>
        </p:nvPicPr>
        <p:blipFill rotWithShape="1">
          <a:blip r:embed="rId3">
            <a:alphaModFix/>
          </a:blip>
          <a:srcRect l="11596" t="10542" r="7410" b="2258"/>
          <a:stretch/>
        </p:blipFill>
        <p:spPr>
          <a:xfrm flipH="1">
            <a:off x="4961318" y="472968"/>
            <a:ext cx="3982985" cy="42882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Ba5VyrznHE=">
    <p:spTree>
      <p:nvGrpSpPr>
        <p:cNvPr id="1" name="Shape 3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4" name="Google Shape;3484;g1f5d965ad35_0_3498"/>
          <p:cNvSpPr/>
          <p:nvPr/>
        </p:nvSpPr>
        <p:spPr>
          <a:xfrm>
            <a:off x="-1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85" name="Google Shape;3485;g1f5d965ad35_0_349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486" name="Google Shape;3486;g1f5d965ad35_0_3498"/>
          <p:cNvSpPr/>
          <p:nvPr/>
        </p:nvSpPr>
        <p:spPr>
          <a:xfrm>
            <a:off x="-355599" y="1812143"/>
            <a:ext cx="3271500" cy="1519200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7" name="Google Shape;3487;g1f5d965ad35_0_3498"/>
          <p:cNvSpPr/>
          <p:nvPr/>
        </p:nvSpPr>
        <p:spPr>
          <a:xfrm>
            <a:off x="0" y="2128758"/>
            <a:ext cx="168300" cy="885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8" name="Google Shape;3488;g1f5d965ad35_0_3498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800" cy="8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89" name="Google Shape;3489;g1f5d965ad35_0_3498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500" cy="42087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board">
    <p:spTree>
      <p:nvGrpSpPr>
        <p:cNvPr id="1" name="Shape 3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91" name="Google Shape;3491;g1f5d965ad35_0_350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2" name="Google Shape;3492;g1f5d965ad35_0_3505"/>
          <p:cNvPicPr preferRelativeResize="0"/>
          <p:nvPr/>
        </p:nvPicPr>
        <p:blipFill rotWithShape="1">
          <a:blip r:embed="rId3">
            <a:alphaModFix/>
          </a:blip>
          <a:srcRect l="16484" t="8799" r="16531" b="52399"/>
          <a:stretch/>
        </p:blipFill>
        <p:spPr>
          <a:xfrm>
            <a:off x="1035361" y="596414"/>
            <a:ext cx="7073280" cy="4097295"/>
          </a:xfrm>
          <a:prstGeom prst="rect">
            <a:avLst/>
          </a:prstGeom>
          <a:noFill/>
          <a:ln>
            <a:noFill/>
          </a:ln>
        </p:spPr>
      </p:pic>
      <p:sp>
        <p:nvSpPr>
          <p:cNvPr id="3493" name="Google Shape;3493;g1f5d965ad35_0_3505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700" cy="29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xQb/haoxIoI=">
    <p:spTree>
      <p:nvGrpSpPr>
        <p:cNvPr id="1" name="Shape 3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5" name="Google Shape;3495;g1f5d965ad35_0_350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96" name="Google Shape;3496;g1f5d965ad35_0_350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7" name="Google Shape;3497;g1f5d965ad35_0_3509" descr="Graphical user interfac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2061" y="192491"/>
            <a:ext cx="7839875" cy="4758518"/>
          </a:xfrm>
          <a:prstGeom prst="rect">
            <a:avLst/>
          </a:prstGeom>
          <a:noFill/>
          <a:ln>
            <a:noFill/>
          </a:ln>
        </p:spPr>
      </p:pic>
      <p:sp>
        <p:nvSpPr>
          <p:cNvPr id="3498" name="Google Shape;3498;g1f5d965ad35_0_3509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0" cy="4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3499" name="Google Shape;3499;g1f5d965ad35_0_3509"/>
          <p:cNvCxnSpPr/>
          <p:nvPr/>
        </p:nvCxnSpPr>
        <p:spPr>
          <a:xfrm>
            <a:off x="4069889" y="1814037"/>
            <a:ext cx="987600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500" name="Google Shape;3500;g1f5d965ad35_0_3509"/>
          <p:cNvCxnSpPr/>
          <p:nvPr/>
        </p:nvCxnSpPr>
        <p:spPr>
          <a:xfrm>
            <a:off x="3996377" y="1814037"/>
            <a:ext cx="18600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01" name="Google Shape;3501;g1f5d965ad35_0_3509"/>
          <p:cNvCxnSpPr/>
          <p:nvPr/>
        </p:nvCxnSpPr>
        <p:spPr>
          <a:xfrm>
            <a:off x="4033133" y="1814037"/>
            <a:ext cx="18600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02" name="Google Shape;3502;g1f5d965ad35_0_3509"/>
          <p:cNvCxnSpPr/>
          <p:nvPr/>
        </p:nvCxnSpPr>
        <p:spPr>
          <a:xfrm>
            <a:off x="5075539" y="1814037"/>
            <a:ext cx="18600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03" name="Google Shape;3503;g1f5d965ad35_0_3509"/>
          <p:cNvCxnSpPr/>
          <p:nvPr/>
        </p:nvCxnSpPr>
        <p:spPr>
          <a:xfrm>
            <a:off x="5107533" y="1814037"/>
            <a:ext cx="18600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504" name="Google Shape;3504;g1f5d965ad35_0_3509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dxDJ6O6qqGQ=">
    <p:spTree>
      <p:nvGrpSpPr>
        <p:cNvPr id="1" name="Shape 3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6" name="Google Shape;3506;g1f5d965ad35_0_3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07" name="Google Shape;3507;g1f5d965ad35_0_352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8" name="Google Shape;3508;g1f5d965ad35_0_3520" descr="A picture containing text, vector graphics, toy, doll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5672" y="987084"/>
            <a:ext cx="2215128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3509" name="Google Shape;3509;g1f5d965ad35_0_3520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00" cy="18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iPvf62mYMRg=">
    <p:spTree>
      <p:nvGrpSpPr>
        <p:cNvPr id="1" name="Shape 3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1" name="Google Shape;3511;g1f5d965ad35_0_35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12" name="Google Shape;3512;g1f5d965ad35_0_352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13" name="Google Shape;3513;g1f5d965ad35_0_3525"/>
          <p:cNvGrpSpPr/>
          <p:nvPr/>
        </p:nvGrpSpPr>
        <p:grpSpPr>
          <a:xfrm>
            <a:off x="3907491" y="3547977"/>
            <a:ext cx="1329000" cy="71700"/>
            <a:chOff x="3907491" y="3547977"/>
            <a:chExt cx="1329000" cy="71700"/>
          </a:xfrm>
        </p:grpSpPr>
        <p:sp>
          <p:nvSpPr>
            <p:cNvPr id="3514" name="Google Shape;3514;g1f5d965ad35_0_3525"/>
            <p:cNvSpPr/>
            <p:nvPr/>
          </p:nvSpPr>
          <p:spPr>
            <a:xfrm>
              <a:off x="4605991" y="3547977"/>
              <a:ext cx="71700" cy="717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5" name="Google Shape;3515;g1f5d965ad35_0_3525"/>
            <p:cNvSpPr/>
            <p:nvPr/>
          </p:nvSpPr>
          <p:spPr>
            <a:xfrm>
              <a:off x="4466291" y="3547977"/>
              <a:ext cx="717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6" name="Google Shape;3516;g1f5d965ad35_0_3525"/>
            <p:cNvSpPr/>
            <p:nvPr/>
          </p:nvSpPr>
          <p:spPr>
            <a:xfrm>
              <a:off x="4326591" y="3547977"/>
              <a:ext cx="717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7" name="Google Shape;3517;g1f5d965ad35_0_3525"/>
            <p:cNvSpPr/>
            <p:nvPr/>
          </p:nvSpPr>
          <p:spPr>
            <a:xfrm>
              <a:off x="4186891" y="3547977"/>
              <a:ext cx="717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8" name="Google Shape;3518;g1f5d965ad35_0_3525"/>
            <p:cNvSpPr/>
            <p:nvPr/>
          </p:nvSpPr>
          <p:spPr>
            <a:xfrm>
              <a:off x="4047191" y="3547977"/>
              <a:ext cx="717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9" name="Google Shape;3519;g1f5d965ad35_0_3525"/>
            <p:cNvSpPr/>
            <p:nvPr/>
          </p:nvSpPr>
          <p:spPr>
            <a:xfrm>
              <a:off x="3907491" y="3547977"/>
              <a:ext cx="717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0" name="Google Shape;3520;g1f5d965ad35_0_3525"/>
            <p:cNvSpPr/>
            <p:nvPr/>
          </p:nvSpPr>
          <p:spPr>
            <a:xfrm>
              <a:off x="5164791" y="3547977"/>
              <a:ext cx="71700" cy="717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1" name="Google Shape;3521;g1f5d965ad35_0_3525"/>
            <p:cNvSpPr/>
            <p:nvPr/>
          </p:nvSpPr>
          <p:spPr>
            <a:xfrm>
              <a:off x="5025091" y="3547977"/>
              <a:ext cx="71700" cy="717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2" name="Google Shape;3522;g1f5d965ad35_0_3525"/>
            <p:cNvSpPr/>
            <p:nvPr/>
          </p:nvSpPr>
          <p:spPr>
            <a:xfrm>
              <a:off x="4885391" y="3547977"/>
              <a:ext cx="71700" cy="717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3" name="Google Shape;3523;g1f5d965ad35_0_3525"/>
            <p:cNvSpPr/>
            <p:nvPr/>
          </p:nvSpPr>
          <p:spPr>
            <a:xfrm>
              <a:off x="4745691" y="3547977"/>
              <a:ext cx="71700" cy="717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524" name="Google Shape;3524;g1f5d965ad35_0_3525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100" cy="17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xTrQ5c5BAc=">
    <p:spTree>
      <p:nvGrpSpPr>
        <p:cNvPr id="1" name="Shape 3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6" name="Google Shape;3526;g1f5d965ad35_0_354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27" name="Google Shape;3527;g1f5d965ad35_0_354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28" name="Google Shape;3528;g1f5d965ad35_0_3540"/>
          <p:cNvGrpSpPr/>
          <p:nvPr/>
        </p:nvGrpSpPr>
        <p:grpSpPr>
          <a:xfrm>
            <a:off x="3907491" y="3547977"/>
            <a:ext cx="1329000" cy="71700"/>
            <a:chOff x="3837640" y="2865532"/>
            <a:chExt cx="1329000" cy="71700"/>
          </a:xfrm>
        </p:grpSpPr>
        <p:sp>
          <p:nvSpPr>
            <p:cNvPr id="3529" name="Google Shape;3529;g1f5d965ad35_0_3540"/>
            <p:cNvSpPr/>
            <p:nvPr/>
          </p:nvSpPr>
          <p:spPr>
            <a:xfrm>
              <a:off x="4536140" y="2865532"/>
              <a:ext cx="71700" cy="71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0" name="Google Shape;3530;g1f5d965ad35_0_3540"/>
            <p:cNvSpPr/>
            <p:nvPr/>
          </p:nvSpPr>
          <p:spPr>
            <a:xfrm>
              <a:off x="4396440" y="2865532"/>
              <a:ext cx="71700" cy="71700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1" name="Google Shape;3531;g1f5d965ad35_0_3540"/>
            <p:cNvSpPr/>
            <p:nvPr/>
          </p:nvSpPr>
          <p:spPr>
            <a:xfrm>
              <a:off x="4256740" y="2865532"/>
              <a:ext cx="71700" cy="71700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2" name="Google Shape;3532;g1f5d965ad35_0_3540"/>
            <p:cNvSpPr/>
            <p:nvPr/>
          </p:nvSpPr>
          <p:spPr>
            <a:xfrm>
              <a:off x="4117040" y="2865532"/>
              <a:ext cx="71700" cy="71700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3" name="Google Shape;3533;g1f5d965ad35_0_3540"/>
            <p:cNvSpPr/>
            <p:nvPr/>
          </p:nvSpPr>
          <p:spPr>
            <a:xfrm>
              <a:off x="3977340" y="2865532"/>
              <a:ext cx="71700" cy="71700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4" name="Google Shape;3534;g1f5d965ad35_0_3540"/>
            <p:cNvSpPr/>
            <p:nvPr/>
          </p:nvSpPr>
          <p:spPr>
            <a:xfrm>
              <a:off x="3837640" y="2865532"/>
              <a:ext cx="71700" cy="71700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5" name="Google Shape;3535;g1f5d965ad35_0_3540"/>
            <p:cNvSpPr/>
            <p:nvPr/>
          </p:nvSpPr>
          <p:spPr>
            <a:xfrm>
              <a:off x="5094940" y="2865532"/>
              <a:ext cx="71700" cy="71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6" name="Google Shape;3536;g1f5d965ad35_0_3540"/>
            <p:cNvSpPr/>
            <p:nvPr/>
          </p:nvSpPr>
          <p:spPr>
            <a:xfrm>
              <a:off x="4955240" y="2865532"/>
              <a:ext cx="71700" cy="71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7" name="Google Shape;3537;g1f5d965ad35_0_3540"/>
            <p:cNvSpPr/>
            <p:nvPr/>
          </p:nvSpPr>
          <p:spPr>
            <a:xfrm>
              <a:off x="4815540" y="2865532"/>
              <a:ext cx="71700" cy="71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8" name="Google Shape;3538;g1f5d965ad35_0_3540"/>
            <p:cNvSpPr/>
            <p:nvPr/>
          </p:nvSpPr>
          <p:spPr>
            <a:xfrm>
              <a:off x="4675840" y="2865532"/>
              <a:ext cx="71700" cy="71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539" name="Google Shape;3539;g1f5d965ad35_0_3540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100" cy="17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ig/sqsIM5ZM=">
    <p:spTree>
      <p:nvGrpSpPr>
        <p:cNvPr id="1" name="Shape 3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1" name="Google Shape;3541;g1f5d965ad35_0_3555" descr="Background pattern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2" name="Google Shape;3542;g1f5d965ad35_0_3555" descr="A group of people sitting at a tabl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 l="11613" t="29183"/>
          <a:stretch/>
        </p:blipFill>
        <p:spPr>
          <a:xfrm>
            <a:off x="4864308" y="0"/>
            <a:ext cx="4279693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3" name="Google Shape;3543;g1f5d965ad35_0_3555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544" name="Google Shape;3544;g1f5d965ad35_0_3555"/>
          <p:cNvSpPr/>
          <p:nvPr/>
        </p:nvSpPr>
        <p:spPr>
          <a:xfrm>
            <a:off x="0" y="1107751"/>
            <a:ext cx="4864200" cy="292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5" name="Google Shape;3545;g1f5d965ad35_0_3555"/>
          <p:cNvSpPr/>
          <p:nvPr/>
        </p:nvSpPr>
        <p:spPr>
          <a:xfrm>
            <a:off x="185197" y="1339045"/>
            <a:ext cx="69300" cy="2465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46" name="Google Shape;3546;g1f5d965ad35_0_3555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500" cy="4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47" name="Google Shape;3547;g1f5d965ad35_0_3555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100" cy="18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23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33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233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82" name="Google Shape;182;p233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233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4" name="Google Shape;184;p233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UOKSbeOY8=">
    <p:spTree>
      <p:nvGrpSpPr>
        <p:cNvPr id="1" name="Shape 3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9" name="Google Shape;3549;g1f5d965ad35_0_3563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0" name="Google Shape;3550;g1f5d965ad35_0_356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51" name="Google Shape;3551;g1f5d965ad35_0_3563"/>
          <p:cNvGrpSpPr/>
          <p:nvPr/>
        </p:nvGrpSpPr>
        <p:grpSpPr>
          <a:xfrm>
            <a:off x="-900" y="1034935"/>
            <a:ext cx="9146700" cy="1842089"/>
            <a:chOff x="-900" y="1034935"/>
            <a:chExt cx="9146700" cy="1842089"/>
          </a:xfrm>
        </p:grpSpPr>
        <p:sp>
          <p:nvSpPr>
            <p:cNvPr id="3552" name="Google Shape;3552;g1f5d965ad35_0_3563"/>
            <p:cNvSpPr/>
            <p:nvPr/>
          </p:nvSpPr>
          <p:spPr>
            <a:xfrm>
              <a:off x="0" y="1085724"/>
              <a:ext cx="9145800" cy="17913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553" name="Google Shape;3553;g1f5d965ad35_0_3563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3554" name="Google Shape;3554;g1f5d965ad35_0_356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4" cy="4151488"/>
          </a:xfrm>
          <a:prstGeom prst="rect">
            <a:avLst/>
          </a:prstGeom>
          <a:noFill/>
          <a:ln>
            <a:noFill/>
          </a:ln>
        </p:spPr>
      </p:pic>
      <p:sp>
        <p:nvSpPr>
          <p:cNvPr id="3555" name="Google Shape;3555;g1f5d965ad35_0_3563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00" cy="146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QX8xDz+iao=">
    <p:spTree>
      <p:nvGrpSpPr>
        <p:cNvPr id="1" name="Shape 3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7" name="Google Shape;3557;g1f5d965ad35_0_3571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8" name="Google Shape;3558;g1f5d965ad35_0_357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59" name="Google Shape;3559;g1f5d965ad35_0_3571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560" name="Google Shape;3560;g1f5d965ad35_0_3571"/>
          <p:cNvSpPr/>
          <p:nvPr/>
        </p:nvSpPr>
        <p:spPr>
          <a:xfrm>
            <a:off x="0" y="1037770"/>
            <a:ext cx="9144000" cy="161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61" name="Google Shape;3561;g1f5d965ad35_0_3571"/>
          <p:cNvPicPr preferRelativeResize="0"/>
          <p:nvPr/>
        </p:nvPicPr>
        <p:blipFill rotWithShape="1">
          <a:blip r:embed="rId4">
            <a:alphaModFix/>
          </a:blip>
          <a:srcRect t="-454" b="47598"/>
          <a:stretch/>
        </p:blipFill>
        <p:spPr>
          <a:xfrm flipH="1">
            <a:off x="349864" y="721112"/>
            <a:ext cx="3612539" cy="4395171"/>
          </a:xfrm>
          <a:prstGeom prst="rect">
            <a:avLst/>
          </a:prstGeom>
          <a:noFill/>
          <a:ln>
            <a:noFill/>
          </a:ln>
        </p:spPr>
      </p:pic>
      <p:sp>
        <p:nvSpPr>
          <p:cNvPr id="3562" name="Google Shape;3562;g1f5d965ad35_0_3571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00" cy="11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ay8rAN2Gks=">
    <p:spTree>
      <p:nvGrpSpPr>
        <p:cNvPr id="1" name="Shape 3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64" name="Google Shape;3564;g1f5d965ad35_0_3578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5" name="Google Shape;3565;g1f5d965ad35_0_357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66" name="Google Shape;3566;g1f5d965ad35_0_3578"/>
          <p:cNvGrpSpPr/>
          <p:nvPr/>
        </p:nvGrpSpPr>
        <p:grpSpPr>
          <a:xfrm>
            <a:off x="-900" y="1034935"/>
            <a:ext cx="9146700" cy="1842089"/>
            <a:chOff x="-900" y="1034935"/>
            <a:chExt cx="9146700" cy="1842089"/>
          </a:xfrm>
        </p:grpSpPr>
        <p:sp>
          <p:nvSpPr>
            <p:cNvPr id="3567" name="Google Shape;3567;g1f5d965ad35_0_3578"/>
            <p:cNvSpPr/>
            <p:nvPr/>
          </p:nvSpPr>
          <p:spPr>
            <a:xfrm>
              <a:off x="0" y="1085724"/>
              <a:ext cx="9145800" cy="17913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568" name="Google Shape;3568;g1f5d965ad35_0_357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3569" name="Google Shape;3569;g1f5d965ad35_0_357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4" cy="4151488"/>
          </a:xfrm>
          <a:prstGeom prst="rect">
            <a:avLst/>
          </a:prstGeom>
          <a:noFill/>
          <a:ln>
            <a:noFill/>
          </a:ln>
        </p:spPr>
      </p:pic>
      <p:sp>
        <p:nvSpPr>
          <p:cNvPr id="3570" name="Google Shape;3570;g1f5d965ad35_0_3578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00" cy="146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ieX2BQ/UgoI=">
    <p:spTree>
      <p:nvGrpSpPr>
        <p:cNvPr id="1" name="Shape 3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2" name="Google Shape;3572;g1f5d965ad35_0_3586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3" name="Google Shape;3573;g1f5d965ad35_0_358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74" name="Google Shape;3574;g1f5d965ad35_0_3586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575" name="Google Shape;3575;g1f5d965ad35_0_3586"/>
          <p:cNvSpPr/>
          <p:nvPr/>
        </p:nvSpPr>
        <p:spPr>
          <a:xfrm>
            <a:off x="0" y="1037770"/>
            <a:ext cx="9144000" cy="1614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76" name="Google Shape;3576;g1f5d965ad35_0_3586"/>
          <p:cNvPicPr preferRelativeResize="0"/>
          <p:nvPr/>
        </p:nvPicPr>
        <p:blipFill rotWithShape="1">
          <a:blip r:embed="rId4">
            <a:alphaModFix/>
          </a:blip>
          <a:srcRect t="-454" b="47598"/>
          <a:stretch/>
        </p:blipFill>
        <p:spPr>
          <a:xfrm flipH="1">
            <a:off x="349864" y="721112"/>
            <a:ext cx="3612539" cy="4395171"/>
          </a:xfrm>
          <a:prstGeom prst="rect">
            <a:avLst/>
          </a:prstGeom>
          <a:noFill/>
          <a:ln>
            <a:noFill/>
          </a:ln>
        </p:spPr>
      </p:pic>
      <p:sp>
        <p:nvSpPr>
          <p:cNvPr id="3577" name="Google Shape;3577;g1f5d965ad35_0_3586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00" cy="11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bWBmyKL+Y=">
    <p:spTree>
      <p:nvGrpSpPr>
        <p:cNvPr id="1" name="Shape 3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9" name="Google Shape;3579;g1f5d965ad35_0_359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0" name="Google Shape;3580;g1f5d965ad35_0_359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1" name="Google Shape;3581;g1f5d965ad35_0_3593" descr="A picture containing text, dark, night sky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2283" y="914400"/>
            <a:ext cx="7219434" cy="345947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2" name="Google Shape;3582;g1f5d965ad35_0_3593" descr="Char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67940" y="1200369"/>
            <a:ext cx="4008121" cy="2742763"/>
          </a:xfrm>
          <a:prstGeom prst="rect">
            <a:avLst/>
          </a:prstGeom>
          <a:noFill/>
          <a:ln>
            <a:noFill/>
          </a:ln>
        </p:spPr>
      </p:pic>
      <p:sp>
        <p:nvSpPr>
          <p:cNvPr id="3583" name="Google Shape;3583;g1f5d965ad35_0_3593"/>
          <p:cNvSpPr txBox="1">
            <a:spLocks noGrp="1"/>
          </p:cNvSpPr>
          <p:nvPr>
            <p:ph type="body" idx="1"/>
          </p:nvPr>
        </p:nvSpPr>
        <p:spPr>
          <a:xfrm rot="-525880">
            <a:off x="2714146" y="2148468"/>
            <a:ext cx="3673801" cy="554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90fBIECbZs=">
    <p:spTree>
      <p:nvGrpSpPr>
        <p:cNvPr id="1" name="Shape 3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85" name="Google Shape;3585;g1f5d965ad35_0_3599"/>
          <p:cNvGrpSpPr/>
          <p:nvPr/>
        </p:nvGrpSpPr>
        <p:grpSpPr>
          <a:xfrm>
            <a:off x="444" y="0"/>
            <a:ext cx="9143558" cy="5143500"/>
            <a:chOff x="444" y="317809"/>
            <a:chExt cx="9143558" cy="5143500"/>
          </a:xfrm>
        </p:grpSpPr>
        <p:pic>
          <p:nvPicPr>
            <p:cNvPr id="3586" name="Google Shape;3586;g1f5d965ad35_0_35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87" name="Google Shape;3587;g1f5d965ad35_0_35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588" name="Google Shape;3588;g1f5d965ad35_0_359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9" name="Google Shape;3589;g1f5d965ad35_0_3599" descr="A picture containing text&#10;&#10;Description automatically generated"/>
          <p:cNvPicPr preferRelativeResize="0"/>
          <p:nvPr/>
        </p:nvPicPr>
        <p:blipFill rotWithShape="1">
          <a:blip r:embed="rId4">
            <a:alphaModFix amt="85000"/>
          </a:blip>
          <a:srcRect/>
          <a:stretch/>
        </p:blipFill>
        <p:spPr>
          <a:xfrm>
            <a:off x="2251213" y="1143261"/>
            <a:ext cx="4641575" cy="2799229"/>
          </a:xfrm>
          <a:prstGeom prst="rect">
            <a:avLst/>
          </a:prstGeom>
          <a:noFill/>
          <a:ln>
            <a:noFill/>
          </a:ln>
        </p:spPr>
      </p:pic>
      <p:sp>
        <p:nvSpPr>
          <p:cNvPr id="3590" name="Google Shape;3590;g1f5d965ad35_0_3599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100" cy="47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91" name="Google Shape;3591;g1f5d965ad35_0_3599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100" cy="7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">
    <p:spTree>
      <p:nvGrpSpPr>
        <p:cNvPr id="1" name="Shape 3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3" name="Google Shape;3593;g1f5d965ad35_0_3607"/>
          <p:cNvPicPr preferRelativeResize="0"/>
          <p:nvPr/>
        </p:nvPicPr>
        <p:blipFill rotWithShape="1">
          <a:blip r:embed="rId2">
            <a:alphaModFix amt="70000"/>
          </a:blip>
          <a:srcRect t="1812" b="12612"/>
          <a:stretch/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4" name="Google Shape;3594;g1f5d965ad35_0_360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595" name="Google Shape;3595;g1f5d965ad35_0_3607"/>
          <p:cNvSpPr/>
          <p:nvPr/>
        </p:nvSpPr>
        <p:spPr>
          <a:xfrm>
            <a:off x="3322314" y="1790299"/>
            <a:ext cx="2539500" cy="645000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596" name="Google Shape;3596;g1f5d965ad35_0_3607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5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97" name="Google Shape;3597;g1f5d965ad35_0_3607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100" cy="7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slide">
    <p:spTree>
      <p:nvGrpSpPr>
        <p:cNvPr id="1" name="Shape 3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99" name="Google Shape;3599;g1f5d965ad35_0_3613"/>
          <p:cNvGrpSpPr/>
          <p:nvPr/>
        </p:nvGrpSpPr>
        <p:grpSpPr>
          <a:xfrm>
            <a:off x="-3149" y="1"/>
            <a:ext cx="9147111" cy="5143559"/>
            <a:chOff x="-3149" y="1"/>
            <a:chExt cx="9147111" cy="5143559"/>
          </a:xfrm>
        </p:grpSpPr>
        <p:pic>
          <p:nvPicPr>
            <p:cNvPr id="3600" name="Google Shape;3600;g1f5d965ad35_0_3613"/>
            <p:cNvPicPr preferRelativeResize="0"/>
            <p:nvPr/>
          </p:nvPicPr>
          <p:blipFill rotWithShape="1">
            <a:blip r:embed="rId2">
              <a:alphaModFix/>
            </a:blip>
            <a:srcRect t="2683" b="12942"/>
            <a:stretch/>
          </p:blipFill>
          <p:spPr>
            <a:xfrm>
              <a:off x="-3149" y="1"/>
              <a:ext cx="9144004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01" name="Google Shape;3601;g1f5d965ad35_0_3613"/>
            <p:cNvSpPr/>
            <p:nvPr/>
          </p:nvSpPr>
          <p:spPr>
            <a:xfrm>
              <a:off x="-938" y="2804160"/>
              <a:ext cx="9144900" cy="2339400"/>
            </a:xfrm>
            <a:prstGeom prst="rect">
              <a:avLst/>
            </a:prstGeom>
            <a:solidFill>
              <a:schemeClr val="dk2">
                <a:alpha val="74117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602" name="Google Shape;3602;g1f5d965ad35_0_361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03" name="Google Shape;3603;g1f5d965ad35_0_3613"/>
          <p:cNvGrpSpPr/>
          <p:nvPr/>
        </p:nvGrpSpPr>
        <p:grpSpPr>
          <a:xfrm>
            <a:off x="2349421" y="1908829"/>
            <a:ext cx="4506165" cy="1790724"/>
            <a:chOff x="2560319" y="1790699"/>
            <a:chExt cx="4084261" cy="1623062"/>
          </a:xfrm>
        </p:grpSpPr>
        <p:sp>
          <p:nvSpPr>
            <p:cNvPr id="3604" name="Google Shape;3604;g1f5d965ad35_0_3613"/>
            <p:cNvSpPr/>
            <p:nvPr/>
          </p:nvSpPr>
          <p:spPr>
            <a:xfrm>
              <a:off x="2560319" y="1790699"/>
              <a:ext cx="4023300" cy="1562100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605" name="Google Shape;3605;g1f5d965ad35_0_3613"/>
            <p:cNvSpPr/>
            <p:nvPr/>
          </p:nvSpPr>
          <p:spPr>
            <a:xfrm>
              <a:off x="2621280" y="1851661"/>
              <a:ext cx="4023300" cy="1562100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606" name="Google Shape;3606;g1f5d965ad35_0_361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5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07" name="Google Shape;3607;g1f5d965ad35_0_361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100" cy="7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3">
    <p:spTree>
      <p:nvGrpSpPr>
        <p:cNvPr id="1" name="Shape 3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09" name="Google Shape;3609;g1f5d965ad35_0_3623"/>
          <p:cNvGrpSpPr/>
          <p:nvPr/>
        </p:nvGrpSpPr>
        <p:grpSpPr>
          <a:xfrm>
            <a:off x="-3149" y="1"/>
            <a:ext cx="9147111" cy="5143559"/>
            <a:chOff x="-3149" y="1"/>
            <a:chExt cx="9147111" cy="5143559"/>
          </a:xfrm>
        </p:grpSpPr>
        <p:pic>
          <p:nvPicPr>
            <p:cNvPr id="3610" name="Google Shape;3610;g1f5d965ad35_0_3623"/>
            <p:cNvPicPr preferRelativeResize="0"/>
            <p:nvPr/>
          </p:nvPicPr>
          <p:blipFill rotWithShape="1">
            <a:blip r:embed="rId2">
              <a:alphaModFix/>
            </a:blip>
            <a:srcRect t="2683" b="12942"/>
            <a:stretch/>
          </p:blipFill>
          <p:spPr>
            <a:xfrm>
              <a:off x="-3149" y="1"/>
              <a:ext cx="9144004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11" name="Google Shape;3611;g1f5d965ad35_0_3623"/>
            <p:cNvSpPr/>
            <p:nvPr/>
          </p:nvSpPr>
          <p:spPr>
            <a:xfrm>
              <a:off x="-938" y="2804160"/>
              <a:ext cx="9144900" cy="2339400"/>
            </a:xfrm>
            <a:prstGeom prst="rect">
              <a:avLst/>
            </a:prstGeom>
            <a:solidFill>
              <a:schemeClr val="accent1">
                <a:alpha val="74117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612" name="Google Shape;3612;g1f5d965ad35_0_36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13" name="Google Shape;3613;g1f5d965ad35_0_3623"/>
          <p:cNvGrpSpPr/>
          <p:nvPr/>
        </p:nvGrpSpPr>
        <p:grpSpPr>
          <a:xfrm>
            <a:off x="2349421" y="1908829"/>
            <a:ext cx="4506165" cy="1790724"/>
            <a:chOff x="2560319" y="1790699"/>
            <a:chExt cx="4084261" cy="1623062"/>
          </a:xfrm>
        </p:grpSpPr>
        <p:sp>
          <p:nvSpPr>
            <p:cNvPr id="3614" name="Google Shape;3614;g1f5d965ad35_0_3623"/>
            <p:cNvSpPr/>
            <p:nvPr/>
          </p:nvSpPr>
          <p:spPr>
            <a:xfrm>
              <a:off x="2560319" y="1790699"/>
              <a:ext cx="4023300" cy="1562100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615" name="Google Shape;3615;g1f5d965ad35_0_3623"/>
            <p:cNvSpPr/>
            <p:nvPr/>
          </p:nvSpPr>
          <p:spPr>
            <a:xfrm>
              <a:off x="2621280" y="1851661"/>
              <a:ext cx="4023300" cy="1562100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616" name="Google Shape;3616;g1f5d965ad35_0_362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5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17" name="Google Shape;3617;g1f5d965ad35_0_362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100" cy="7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6Kzp98yfeg=">
    <p:spTree>
      <p:nvGrpSpPr>
        <p:cNvPr id="1" name="Shape 3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9" name="Google Shape;3619;g1f5d965ad35_0_3633"/>
          <p:cNvSpPr/>
          <p:nvPr/>
        </p:nvSpPr>
        <p:spPr>
          <a:xfrm>
            <a:off x="4690334" y="0"/>
            <a:ext cx="4453800" cy="51399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0" name="Google Shape;3620;g1f5d965ad35_0_3633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1" name="Google Shape;3621;g1f5d965ad35_0_3633"/>
          <p:cNvSpPr>
            <a:spLocks noGrp="1"/>
          </p:cNvSpPr>
          <p:nvPr>
            <p:ph type="pic" idx="2"/>
          </p:nvPr>
        </p:nvSpPr>
        <p:spPr>
          <a:xfrm>
            <a:off x="-1" y="0"/>
            <a:ext cx="4690200" cy="5139900"/>
          </a:xfrm>
          <a:prstGeom prst="rect">
            <a:avLst/>
          </a:prstGeom>
          <a:noFill/>
          <a:ln>
            <a:noFill/>
          </a:ln>
        </p:spPr>
      </p:sp>
      <p:sp>
        <p:nvSpPr>
          <p:cNvPr id="3622" name="Google Shape;3622;g1f5d965ad35_0_3633"/>
          <p:cNvSpPr/>
          <p:nvPr/>
        </p:nvSpPr>
        <p:spPr>
          <a:xfrm>
            <a:off x="4548336" y="420700"/>
            <a:ext cx="4595700" cy="428100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623" name="Google Shape;3623;g1f5d965ad35_0_3633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300" cy="356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24" name="Google Shape;3624;g1f5d965ad35_0_3633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3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34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23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234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34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0" name="Google Shape;190;p234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234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234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93" name="Google Shape;193;p234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4" name="Google Shape;194;p234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234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96" name="Google Shape;196;p234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p30cVwhGp+0=">
    <p:spTree>
      <p:nvGrpSpPr>
        <p:cNvPr id="1" name="Shape 3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6" name="Google Shape;3626;g1f5d965ad35_0_3640"/>
          <p:cNvSpPr/>
          <p:nvPr/>
        </p:nvSpPr>
        <p:spPr>
          <a:xfrm>
            <a:off x="4690334" y="0"/>
            <a:ext cx="4453800" cy="5139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7" name="Google Shape;3627;g1f5d965ad35_0_364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8" name="Google Shape;3628;g1f5d965ad35_0_3640"/>
          <p:cNvSpPr>
            <a:spLocks noGrp="1"/>
          </p:cNvSpPr>
          <p:nvPr>
            <p:ph type="pic" idx="2"/>
          </p:nvPr>
        </p:nvSpPr>
        <p:spPr>
          <a:xfrm>
            <a:off x="-1" y="0"/>
            <a:ext cx="4690200" cy="5139900"/>
          </a:xfrm>
          <a:prstGeom prst="rect">
            <a:avLst/>
          </a:prstGeom>
          <a:noFill/>
          <a:ln>
            <a:noFill/>
          </a:ln>
        </p:spPr>
      </p:sp>
      <p:sp>
        <p:nvSpPr>
          <p:cNvPr id="3629" name="Google Shape;3629;g1f5d965ad35_0_3640"/>
          <p:cNvSpPr/>
          <p:nvPr/>
        </p:nvSpPr>
        <p:spPr>
          <a:xfrm>
            <a:off x="4548336" y="420700"/>
            <a:ext cx="4595700" cy="428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630" name="Google Shape;3630;g1f5d965ad35_0_3640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300" cy="356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31" name="Google Shape;3631;g1f5d965ad35_0_3640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3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Nb4Lk76CV4I=">
    <p:spTree>
      <p:nvGrpSpPr>
        <p:cNvPr id="1" name="Shape 3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3" name="Google Shape;3633;g1f5d965ad35_0_3647"/>
          <p:cNvSpPr/>
          <p:nvPr/>
        </p:nvSpPr>
        <p:spPr>
          <a:xfrm>
            <a:off x="4690334" y="0"/>
            <a:ext cx="4453800" cy="5139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4" name="Google Shape;3634;g1f5d965ad35_0_364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5" name="Google Shape;3635;g1f5d965ad35_0_3647"/>
          <p:cNvSpPr>
            <a:spLocks noGrp="1"/>
          </p:cNvSpPr>
          <p:nvPr>
            <p:ph type="pic" idx="2"/>
          </p:nvPr>
        </p:nvSpPr>
        <p:spPr>
          <a:xfrm>
            <a:off x="-1" y="0"/>
            <a:ext cx="4690200" cy="5139900"/>
          </a:xfrm>
          <a:prstGeom prst="rect">
            <a:avLst/>
          </a:prstGeom>
          <a:noFill/>
          <a:ln>
            <a:noFill/>
          </a:ln>
        </p:spPr>
      </p:sp>
      <p:sp>
        <p:nvSpPr>
          <p:cNvPr id="3636" name="Google Shape;3636;g1f5d965ad35_0_3647"/>
          <p:cNvSpPr/>
          <p:nvPr/>
        </p:nvSpPr>
        <p:spPr>
          <a:xfrm>
            <a:off x="4548336" y="420700"/>
            <a:ext cx="4595700" cy="42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637" name="Google Shape;3637;g1f5d965ad35_0_3647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300" cy="356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38" name="Google Shape;3638;g1f5d965ad35_0_3647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3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Guided activity">
    <p:spTree>
      <p:nvGrpSpPr>
        <p:cNvPr id="1" name="Shape 3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0" name="Google Shape;3640;g1f5d965ad35_0_3654"/>
          <p:cNvSpPr/>
          <p:nvPr/>
        </p:nvSpPr>
        <p:spPr>
          <a:xfrm>
            <a:off x="-1" y="1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3641" name="Google Shape;3641;g1f5d965ad35_0_3654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20568" r="20562" b="45931"/>
          <a:stretch/>
        </p:blipFill>
        <p:spPr>
          <a:xfrm rot="5400000">
            <a:off x="5391151" y="1390649"/>
            <a:ext cx="5143498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3642" name="Google Shape;3642;g1f5d965ad35_0_365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643" name="Google Shape;3643;g1f5d965ad35_0_3654"/>
          <p:cNvCxnSpPr/>
          <p:nvPr/>
        </p:nvCxnSpPr>
        <p:spPr>
          <a:xfrm>
            <a:off x="777369" y="2062045"/>
            <a:ext cx="0" cy="1882200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3644" name="Google Shape;3644;g1f5d965ad35_0_3654" descr="A picture containing indoo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20443" r="22451"/>
          <a:stretch/>
        </p:blipFill>
        <p:spPr>
          <a:xfrm>
            <a:off x="5353758" y="1004593"/>
            <a:ext cx="2781566" cy="3247435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645" name="Google Shape;3645;g1f5d965ad35_0_3654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00" cy="18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46" name="Google Shape;3646;g1f5d965ad35_0_3654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00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VdEM+p0no04=">
    <p:spTree>
      <p:nvGrpSpPr>
        <p:cNvPr id="1" name="Shape 3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48" name="Google Shape;3648;g1f5d965ad35_0_3662" descr="A picture containing graphical user interfac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649" name="Google Shape;3649;g1f5d965ad35_0_366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36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35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23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235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235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2" name="Google Shape;202;p235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p235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235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205" name="Google Shape;205;p235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6" name="Google Shape;206;p235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23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208" name="Google Shape;208;p235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p23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1" name="Google Shape;211;p236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212" name="Google Shape;212;p236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213;p236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214;p236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5" name="Google Shape;215;p236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236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7" name="Google Shape;217;p23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8" name="Google Shape;218;p23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p23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237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22" name="Google Shape;222;p237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237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4" name="Google Shape;224;p23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5" name="Google Shape;225;p23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oogle Shape;227;p23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238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" name="Google Shape;229;p238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238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1" name="Google Shape;231;p2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2" name="Google Shape;232;p23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23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239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" name="Google Shape;236;p239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37" name="Google Shape;237;p239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8" name="Google Shape;238;p239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3"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40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p24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240"/>
          <p:cNvSpPr/>
          <p:nvPr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" name="Google Shape;243;p240"/>
          <p:cNvSpPr>
            <a:spLocks noGrp="1"/>
          </p:cNvSpPr>
          <p:nvPr>
            <p:ph type="pic" idx="2"/>
          </p:nvPr>
        </p:nvSpPr>
        <p:spPr>
          <a:xfrm>
            <a:off x="-1" y="0"/>
            <a:ext cx="5312965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44" name="Google Shape;244;p240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5" name="Google Shape;245;p240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21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216"/>
          <p:cNvGrpSpPr/>
          <p:nvPr/>
        </p:nvGrpSpPr>
        <p:grpSpPr>
          <a:xfrm>
            <a:off x="270513" y="225968"/>
            <a:ext cx="175242" cy="4775197"/>
            <a:chOff x="270520" y="1140367"/>
            <a:chExt cx="175260" cy="4075443"/>
          </a:xfrm>
        </p:grpSpPr>
        <p:grpSp>
          <p:nvGrpSpPr>
            <p:cNvPr id="20" name="Google Shape;20;p216"/>
            <p:cNvGrpSpPr/>
            <p:nvPr/>
          </p:nvGrpSpPr>
          <p:grpSpPr>
            <a:xfrm>
              <a:off x="270520" y="3891468"/>
              <a:ext cx="175260" cy="1324342"/>
              <a:chOff x="129115" y="3948030"/>
              <a:chExt cx="175260" cy="1324342"/>
            </a:xfrm>
          </p:grpSpPr>
          <p:sp>
            <p:nvSpPr>
              <p:cNvPr id="21" name="Google Shape;21;p216"/>
              <p:cNvSpPr/>
              <p:nvPr/>
            </p:nvSpPr>
            <p:spPr>
              <a:xfrm>
                <a:off x="129115" y="394803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2" name="Google Shape;22;p216"/>
              <p:cNvCxnSpPr/>
              <p:nvPr/>
            </p:nvCxnSpPr>
            <p:spPr>
              <a:xfrm>
                <a:off x="216745" y="415952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" name="Google Shape;23;p216"/>
            <p:cNvGrpSpPr/>
            <p:nvPr/>
          </p:nvGrpSpPr>
          <p:grpSpPr>
            <a:xfrm>
              <a:off x="270520" y="1140367"/>
              <a:ext cx="175260" cy="2488023"/>
              <a:chOff x="129115" y="1196929"/>
              <a:chExt cx="175260" cy="2488023"/>
            </a:xfrm>
          </p:grpSpPr>
          <p:cxnSp>
            <p:nvCxnSpPr>
              <p:cNvPr id="24" name="Google Shape;24;p216"/>
              <p:cNvCxnSpPr/>
              <p:nvPr/>
            </p:nvCxnSpPr>
            <p:spPr>
              <a:xfrm flipH="1">
                <a:off x="214345" y="1402852"/>
                <a:ext cx="2400" cy="22821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5" name="Google Shape;25;p216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4"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41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8" name="Google Shape;248;p241"/>
          <p:cNvPicPr preferRelativeResize="0"/>
          <p:nvPr/>
        </p:nvPicPr>
        <p:blipFill rotWithShape="1">
          <a:blip r:embed="rId2">
            <a:alphaModFix/>
          </a:blip>
          <a:srcRect l="20639" r="24166"/>
          <a:stretch/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24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241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" name="Google Shape;251;p241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2" name="Google Shape;252;p241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3" name="Google Shape;253;p241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5"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5" name="Google Shape;255;p242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256" name="Google Shape;256;p242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57;p242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58" name="Google Shape;258;p242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59" name="Google Shape;259;p242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60" name="Google Shape;260;p242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61" name="Google Shape;261;p242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62" name="Google Shape;262;p242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63" name="Google Shape;263;p242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64" name="Google Shape;264;p242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5" name="Google Shape;265;p242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7" name="Google Shape;267;p243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268" name="Google Shape;268;p243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9" name="Google Shape;269;p243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70" name="Google Shape;270;p243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71" name="Google Shape;271;p243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72" name="Google Shape;272;p243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3" name="Google Shape;273;p243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4" name="Google Shape;274;p243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75" name="Google Shape;275;p243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76" name="Google Shape;276;p243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77" name="Google Shape;277;p243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Google Shape;279;p2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244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Google Shape;282;p2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245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9"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" name="Google Shape;285;p246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246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7" name="Google Shape;287;p246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Google Shape;289;p24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24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p247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2" name="Google Shape;292;p247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3" name="Google Shape;293;p247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p247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5" name="Google Shape;295;p247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6" name="Google Shape;296;p247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7" name="Google Shape;297;p247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8" name="Google Shape;298;p2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9" name="Google Shape;299;p2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Google Shape;301;p24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248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Google Shape;303;p248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4" name="Google Shape;304;p248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5" name="Google Shape;305;p248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p248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7" name="Google Shape;307;p248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8" name="Google Shape;308;p248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9" name="Google Shape;309;p248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0" name="Google Shape;310;p2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1" name="Google Shape;311;p24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" name="Google Shape;313;p24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4" name="Google Shape;314;p249"/>
          <p:cNvCxnSpPr/>
          <p:nvPr/>
        </p:nvCxnSpPr>
        <p:spPr>
          <a:xfrm rot="10800000" flipH="1">
            <a:off x="0" y="2140588"/>
            <a:ext cx="9143999" cy="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315" name="Google Shape;315;p249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316" name="Google Shape;316;p249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17" name="Google Shape;317;p249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18" name="Google Shape;318;p249"/>
            <p:cNvCxnSpPr/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319" name="Google Shape;319;p249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320" name="Google Shape;320;p249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321" name="Google Shape;321;p249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22" name="Google Shape;322;p249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23" name="Google Shape;323;p249"/>
            <p:cNvCxnSpPr/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324" name="Google Shape;324;p249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25" name="Google Shape;325;p249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6" name="Google Shape;326;p249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7" name="Google Shape;327;p249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8" name="Google Shape;328;p249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9" name="Google Shape;329;p24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0" name="Google Shape;330;p24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25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250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" name="Google Shape;334;p250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5" name="Google Shape;335;p250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6" name="Google Shape;336;p250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7" name="Google Shape;337;p250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" name="Google Shape;338;p250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9" name="Google Shape;339;p250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40" name="Google Shape;340;p250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1" name="Google Shape;341;p250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" name="Google Shape;342;p250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43" name="Google Shape;343;p250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44" name="Google Shape;344;p250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5" name="Google Shape;345;p25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6" name="Google Shape;346;p2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5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28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28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" name="Google Shape;29;p28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0" name="Google Shape;30;p282"/>
          <p:cNvGrpSpPr/>
          <p:nvPr/>
        </p:nvGrpSpPr>
        <p:grpSpPr>
          <a:xfrm>
            <a:off x="2441263" y="1060409"/>
            <a:ext cx="4259386" cy="3399177"/>
            <a:chOff x="2441263" y="1068029"/>
            <a:chExt cx="4259386" cy="3399177"/>
          </a:xfrm>
        </p:grpSpPr>
        <p:pic>
          <p:nvPicPr>
            <p:cNvPr id="31" name="Google Shape;31;p282" descr="Icon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25376" y="1068029"/>
              <a:ext cx="3885072" cy="33710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2" name="Google Shape;32;p282"/>
            <p:cNvGrpSpPr/>
            <p:nvPr/>
          </p:nvGrpSpPr>
          <p:grpSpPr>
            <a:xfrm>
              <a:off x="2441263" y="1089939"/>
              <a:ext cx="4259386" cy="3377267"/>
              <a:chOff x="2441263" y="1089939"/>
              <a:chExt cx="4259386" cy="3377267"/>
            </a:xfrm>
          </p:grpSpPr>
          <p:sp>
            <p:nvSpPr>
              <p:cNvPr id="33" name="Google Shape;33;p282"/>
              <p:cNvSpPr/>
              <p:nvPr/>
            </p:nvSpPr>
            <p:spPr>
              <a:xfrm>
                <a:off x="6618723" y="2315344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4" name="Google Shape;34;p282"/>
              <p:cNvSpPr/>
              <p:nvPr/>
            </p:nvSpPr>
            <p:spPr>
              <a:xfrm>
                <a:off x="6426200" y="356753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5" name="Google Shape;35;p282"/>
              <p:cNvSpPr/>
              <p:nvPr/>
            </p:nvSpPr>
            <p:spPr>
              <a:xfrm>
                <a:off x="5448688" y="4385279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6" name="Google Shape;36;p282"/>
              <p:cNvSpPr/>
              <p:nvPr/>
            </p:nvSpPr>
            <p:spPr>
              <a:xfrm>
                <a:off x="6444214" y="1089939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7" name="Google Shape;37;p282"/>
              <p:cNvSpPr/>
              <p:nvPr/>
            </p:nvSpPr>
            <p:spPr>
              <a:xfrm>
                <a:off x="2441263" y="2315345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8" name="Google Shape;38;p282"/>
              <p:cNvSpPr/>
              <p:nvPr/>
            </p:nvSpPr>
            <p:spPr>
              <a:xfrm>
                <a:off x="2619761" y="3574306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9" name="Google Shape;39;p282"/>
              <p:cNvSpPr/>
              <p:nvPr/>
            </p:nvSpPr>
            <p:spPr>
              <a:xfrm>
                <a:off x="3592732" y="4385280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0" name="Google Shape;40;p282"/>
              <p:cNvSpPr/>
              <p:nvPr/>
            </p:nvSpPr>
            <p:spPr>
              <a:xfrm>
                <a:off x="2619761" y="109671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41" name="Google Shape;41;p282"/>
            <p:cNvGrpSpPr/>
            <p:nvPr/>
          </p:nvGrpSpPr>
          <p:grpSpPr>
            <a:xfrm>
              <a:off x="3551613" y="1402488"/>
              <a:ext cx="2053983" cy="2053983"/>
              <a:chOff x="3766548" y="1602249"/>
              <a:chExt cx="2053983" cy="2053983"/>
            </a:xfrm>
          </p:grpSpPr>
          <p:sp>
            <p:nvSpPr>
              <p:cNvPr id="42" name="Google Shape;42;p282"/>
              <p:cNvSpPr/>
              <p:nvPr/>
            </p:nvSpPr>
            <p:spPr>
              <a:xfrm>
                <a:off x="3766548" y="1602249"/>
                <a:ext cx="2053983" cy="205398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" name="Google Shape;43;p282"/>
              <p:cNvSpPr/>
              <p:nvPr/>
            </p:nvSpPr>
            <p:spPr>
              <a:xfrm>
                <a:off x="3820905" y="1656606"/>
                <a:ext cx="1945269" cy="194526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44" name="Google Shape;44;p282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" name="Google Shape;45;p282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" name="Google Shape;46;p282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" name="Google Shape;47;p282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" name="Google Shape;48;p282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" name="Google Shape;49;p282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" name="Google Shape;50;p282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" name="Google Shape;51;p282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282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" name="Google Shape;348;p25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9" name="Google Shape;349;p25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50" name="Google Shape;350;p251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51" name="Google Shape;351;p25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52" name="Google Shape;352;p25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3" name="Google Shape;353;p25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4" name="Google Shape;354;p25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55" name="Google Shape;355;p25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6" name="Google Shape;356;p25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7" name="Google Shape;357;p25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8" name="Google Shape;358;p25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9" name="Google Shape;359;p25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0" name="Google Shape;360;p25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1" name="Google Shape;361;p25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2" name="Google Shape;362;p2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3" name="Google Shape;363;p2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5" name="Google Shape;365;p25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6" name="Google Shape;366;p252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67" name="Google Shape;367;p252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68" name="Google Shape;368;p252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69" name="Google Shape;369;p252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0" name="Google Shape;370;p252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1" name="Google Shape;371;p252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72" name="Google Shape;372;p252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3" name="Google Shape;373;p252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4" name="Google Shape;374;p252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5" name="Google Shape;375;p252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6" name="Google Shape;376;p252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77" name="Google Shape;377;p252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78" name="Google Shape;378;p252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79" name="Google Shape;379;p25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0" name="Google Shape;380;p2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2" name="Google Shape;382;p25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3" name="Google Shape;383;p25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84" name="Google Shape;384;p25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85" name="Google Shape;385;p25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86" name="Google Shape;386;p25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7" name="Google Shape;387;p25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8" name="Google Shape;388;p25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89" name="Google Shape;389;p25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0" name="Google Shape;390;p25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1" name="Google Shape;391;p25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2" name="Google Shape;392;p25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3" name="Google Shape;393;p25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94" name="Google Shape;394;p25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95" name="Google Shape;395;p25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96" name="Google Shape;396;p25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7" name="Google Shape;397;p25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" name="Google Shape;399;p25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00" name="Google Shape;400;p254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401" name="Google Shape;401;p254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02" name="Google Shape;402;p254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403" name="Google Shape;403;p254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4" name="Google Shape;404;p254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5" name="Google Shape;405;p254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406" name="Google Shape;406;p254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7" name="Google Shape;407;p254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8" name="Google Shape;408;p254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9" name="Google Shape;409;p254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0" name="Google Shape;410;p254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11" name="Google Shape;411;p254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12" name="Google Shape;412;p254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13" name="Google Shape;413;p25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4" name="Google Shape;414;p25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6" name="Google Shape;416;p2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p255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18" name="Google Shape;418;p25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9" name="Google Shape;419;p255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25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1" name="Google Shape;421;p255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2" name="Google Shape;422;p25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3" name="Google Shape;423;p255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4" name="Google Shape;424;p25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5" name="Google Shape;425;p25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26" name="Google Shape;426;p25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27" name="Google Shape;427;p25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28" name="Google Shape;428;p25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9" name="Google Shape;429;p25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0" name="Google Shape;430;p25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1" name="Google Shape;431;p2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2" name="Google Shape;432;p25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4" name="Google Shape;434;p25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Google Shape;435;p256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36" name="Google Shape;436;p256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37" name="Google Shape;437;p256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8" name="Google Shape;438;p256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9" name="Google Shape;439;p256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0" name="Google Shape;440;p256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1" name="Google Shape;441;p256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2" name="Google Shape;442;p256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3" name="Google Shape;443;p256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44" name="Google Shape;444;p256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45" name="Google Shape;445;p256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46" name="Google Shape;446;p256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7" name="Google Shape;447;p256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8" name="Google Shape;448;p256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9" name="Google Shape;449;p25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0" name="Google Shape;450;p25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2" name="Google Shape;452;p25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53" name="Google Shape;453;p257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54" name="Google Shape;454;p257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55" name="Google Shape;455;p257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456" name="Google Shape;456;p257"/>
              <p:cNvCxnSpPr>
                <a:endCxn id="457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8" name="Google Shape;458;p257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7" name="Google Shape;457;p257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59" name="Google Shape;459;p257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460" name="Google Shape;460;p257"/>
              <p:cNvCxnSpPr>
                <a:endCxn id="461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62" name="Google Shape;462;p257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61" name="Google Shape;461;p257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63" name="Google Shape;463;p257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464" name="Google Shape;464;p257"/>
              <p:cNvCxnSpPr>
                <a:endCxn id="465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66" name="Google Shape;466;p257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65" name="Google Shape;465;p257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67" name="Google Shape;467;p257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468" name="Google Shape;468;p257"/>
              <p:cNvCxnSpPr>
                <a:endCxn id="469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70" name="Google Shape;470;p257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69" name="Google Shape;469;p257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71" name="Google Shape;471;p257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2" name="Google Shape;472;p257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3" name="Google Shape;473;p257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4" name="Google Shape;474;p257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5" name="Google Shape;475;p257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6" name="Google Shape;476;p257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7" name="Google Shape;477;p257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8" name="Google Shape;478;p257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9" name="Google Shape;479;p25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0" name="Google Shape;480;p25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2" name="Google Shape;482;p25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3" name="Google Shape;483;p258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484" name="Google Shape;484;p258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85" name="Google Shape;485;p258"/>
            <p:cNvCxnSpPr/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86" name="Google Shape;486;p258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487" name="Google Shape;487;p258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88" name="Google Shape;488;p258"/>
            <p:cNvCxnSpPr/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89" name="Google Shape;489;p258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490" name="Google Shape;490;p258"/>
            <p:cNvCxnSpPr/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91" name="Google Shape;491;p258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92" name="Google Shape;492;p258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493" name="Google Shape;493;p258"/>
            <p:cNvCxnSpPr/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94" name="Google Shape;494;p258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95" name="Google Shape;495;p258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6" name="Google Shape;496;p258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7" name="Google Shape;497;p258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8" name="Google Shape;498;p258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9" name="Google Shape;499;p258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0" name="Google Shape;500;p258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1" name="Google Shape;501;p258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2" name="Google Shape;502;p258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3" name="Google Shape;503;p25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4" name="Google Shape;504;p2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6" name="Google Shape;506;p25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7" name="Google Shape;507;p259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508" name="Google Shape;508;p259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509" name="Google Shape;509;p259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510" name="Google Shape;510;p259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511" name="Google Shape;511;p259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512" name="Google Shape;512;p259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513" name="Google Shape;513;p259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14" name="Google Shape;514;p259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5" name="Google Shape;515;p259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6" name="Google Shape;516;p259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517" name="Google Shape;517;p259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9" name="Google Shape;519;p26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0" name="Google Shape;520;p260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521" name="Google Shape;521;p260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522" name="Google Shape;522;p260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523" name="Google Shape;523;p260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524" name="Google Shape;524;p260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525" name="Google Shape;525;p260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526" name="Google Shape;526;p260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27" name="Google Shape;527;p260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8" name="Google Shape;528;p260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9" name="Google Shape;529;p260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0" name="Google Shape;530;p260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217" descr="A computer on a table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 t="8552" r="1749" b="8552"/>
          <a:stretch/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2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217"/>
          <p:cNvSpPr/>
          <p:nvPr/>
        </p:nvSpPr>
        <p:spPr>
          <a:xfrm>
            <a:off x="2240495" y="1407885"/>
            <a:ext cx="4811571" cy="7667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" name="Google Shape;57;p217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217"/>
          <p:cNvSpPr/>
          <p:nvPr/>
        </p:nvSpPr>
        <p:spPr>
          <a:xfrm>
            <a:off x="2233323" y="613458"/>
            <a:ext cx="4818743" cy="7944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59;p217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" name="Google Shape;60;p217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" name="Google Shape;532;p26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33" name="Google Shape;533;p261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534" name="Google Shape;534;p26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35" name="Google Shape;535;p261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6" name="Google Shape;536;p261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7" name="Google Shape;537;p261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8" name="Google Shape;538;p261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39" name="Google Shape;539;p261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0" name="Google Shape;540;p261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1" name="Google Shape;541;p261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2" name="Google Shape;542;p261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3" name="Google Shape;543;p2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4" name="Google Shape;544;p26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6" name="Google Shape;546;p26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47" name="Google Shape;547;p262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8" name="Google Shape;548;p262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9" name="Google Shape;549;p262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0" name="Google Shape;550;p262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1" name="Google Shape;551;p262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2" name="Google Shape;552;p262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3" name="Google Shape;553;p262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4" name="Google Shape;554;p262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5" name="Google Shape;555;p262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56" name="Google Shape;556;p262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57" name="Google Shape;557;p262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58" name="Google Shape;558;p262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59" name="Google Shape;559;p26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0" name="Google Shape;560;p26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2" name="Google Shape;562;p26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63" name="Google Shape;563;p26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564" name="Google Shape;564;p26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65" name="Google Shape;565;p26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66" name="Google Shape;566;p26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7" name="Google Shape;567;p26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8" name="Google Shape;568;p26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69" name="Google Shape;569;p26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0" name="Google Shape;570;p26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1" name="Google Shape;571;p26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2" name="Google Shape;572;p26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3" name="Google Shape;573;p26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74" name="Google Shape;574;p26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75" name="Google Shape;575;p26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76" name="Google Shape;576;p2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7" name="Google Shape;577;p2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9" name="Google Shape;579;p264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80" name="Google Shape;580;p264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1" name="Google Shape;581;p264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2" name="Google Shape;582;p264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3" name="Google Shape;583;p264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4" name="Google Shape;584;p264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85" name="Google Shape;585;p264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6" name="Google Shape;586;p264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7" name="Google Shape;587;p264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8" name="Google Shape;588;p264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9" name="Google Shape;589;p264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0" name="Google Shape;590;p264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1" name="Google Shape;591;p264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2" name="Google Shape;592;p264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3" name="Google Shape;593;p264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4" name="Google Shape;594;p264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5" name="Google Shape;595;p264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6" name="Google Shape;596;p264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7" name="Google Shape;597;p264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9" name="Google Shape;599;p265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600" name="Google Shape;600;p265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1" name="Google Shape;601;p265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2" name="Google Shape;602;p265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3" name="Google Shape;603;p265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4" name="Google Shape;604;p265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05" name="Google Shape;605;p265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6" name="Google Shape;606;p265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7" name="Google Shape;607;p265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8" name="Google Shape;608;p265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9" name="Google Shape;609;p265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0" name="Google Shape;610;p265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1" name="Google Shape;611;p265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2" name="Google Shape;612;p265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3" name="Google Shape;613;p265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4" name="Google Shape;614;p265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5" name="Google Shape;615;p265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6" name="Google Shape;616;p265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7" name="Google Shape;617;p265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9" name="Google Shape;619;p26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20" name="Google Shape;620;p266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21" name="Google Shape;621;p266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2" name="Google Shape;622;p266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3" name="Google Shape;623;p266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4" name="Google Shape;624;p266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5" name="Google Shape;625;p266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6" name="Google Shape;626;p266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27" name="Google Shape;627;p266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8" name="Google Shape;628;p266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9" name="Google Shape;629;p266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0" name="Google Shape;630;p266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1" name="Google Shape;631;p26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2" name="Google Shape;632;p2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" name="Google Shape;634;p26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35" name="Google Shape;635;p267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36" name="Google Shape;636;p267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37" name="Google Shape;637;p267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38" name="Google Shape;638;p267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39" name="Google Shape;639;p267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40" name="Google Shape;640;p267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41" name="Google Shape;641;p267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42" name="Google Shape;642;p267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3" name="Google Shape;643;p267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4" name="Google Shape;644;p267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5" name="Google Shape;645;p267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6" name="Google Shape;646;p26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7" name="Google Shape;647;p2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9" name="Google Shape;649;p26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50" name="Google Shape;650;p2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1" name="Google Shape;651;p2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52" name="Google Shape;652;p268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653" name="Google Shape;653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54" name="Google Shape;654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5" name="Google Shape;655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6" name="Google Shape;656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7" name="Google Shape;657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58" name="Google Shape;658;p268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659" name="Google Shape;659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60" name="Google Shape;660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61" name="Google Shape;661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62" name="Google Shape;662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63" name="Google Shape;663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64" name="Google Shape;664;p268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665" name="Google Shape;665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66" name="Google Shape;666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67" name="Google Shape;667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68" name="Google Shape;668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69" name="Google Shape;669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70" name="Google Shape;670;p268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671" name="Google Shape;671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72" name="Google Shape;672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73" name="Google Shape;673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74" name="Google Shape;674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75" name="Google Shape;675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76" name="Google Shape;676;p268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677" name="Google Shape;677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78" name="Google Shape;678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79" name="Google Shape;679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80" name="Google Shape;680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81" name="Google Shape;681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82" name="Google Shape;682;p26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3" name="Google Shape;683;p26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4" name="Google Shape;684;p26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5" name="Google Shape;685;p26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6" name="Google Shape;686;p26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8" name="Google Shape;688;p26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89" name="Google Shape;689;p2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0" name="Google Shape;690;p2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91" name="Google Shape;691;p269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92" name="Google Shape;692;p269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93" name="Google Shape;693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94" name="Google Shape;694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5" name="Google Shape;695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6" name="Google Shape;696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7" name="Google Shape;697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98" name="Google Shape;698;p269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99" name="Google Shape;699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700" name="Google Shape;700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701" name="Google Shape;701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702" name="Google Shape;702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703" name="Google Shape;703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704" name="Google Shape;704;p269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705" name="Google Shape;705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706" name="Google Shape;706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707" name="Google Shape;707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708" name="Google Shape;708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709" name="Google Shape;709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710" name="Google Shape;710;p269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711" name="Google Shape;711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712" name="Google Shape;712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713" name="Google Shape;713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714" name="Google Shape;714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715" name="Google Shape;715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716" name="Google Shape;716;p269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717" name="Google Shape;717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718" name="Google Shape;718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719" name="Google Shape;719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720" name="Google Shape;720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721" name="Google Shape;721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722" name="Google Shape;722;p269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3" name="Google Shape;723;p269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4" name="Google Shape;724;p269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5" name="Google Shape;725;p269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6" name="Google Shape;726;p269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8" name="Google Shape;728;p27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29" name="Google Shape;729;p27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0" name="Google Shape;730;p2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1" name="Google Shape;731;p270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32" name="Google Shape;732;p270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3" name="Google Shape;733;p270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4" name="Google Shape;734;p270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5" name="Google Shape;735;p270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6" name="Google Shape;736;p270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7" name="Google Shape;737;p270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8" name="Google Shape;738;p270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9" name="Google Shape;739;p270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0" name="Google Shape;740;p270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1" name="Google Shape;741;p270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2" name="Google Shape;742;p270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3" name="Google Shape;743;p270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4" name="Google Shape;744;p270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5" name="Google Shape;745;p270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6" name="Google Shape;746;p270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7" name="Google Shape;747;p270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218" descr="Graphical user interface,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2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9" name="Google Shape;749;p27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50" name="Google Shape;750;p27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1" name="Google Shape;751;p2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2" name="Google Shape;752;p271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3" name="Google Shape;753;p271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4" name="Google Shape;754;p271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5" name="Google Shape;755;p271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6" name="Google Shape;756;p271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7" name="Google Shape;757;p271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8" name="Google Shape;758;p271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9" name="Google Shape;759;p271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0" name="Google Shape;760;p271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1" name="Google Shape;761;p271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2" name="Google Shape;762;p271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3" name="Google Shape;763;p271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4" name="Google Shape;764;p271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5" name="Google Shape;765;p271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6" name="Google Shape;766;p271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7" name="Google Shape;767;p271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8" name="Google Shape;768;p271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0" name="Google Shape;770;p27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71" name="Google Shape;771;p27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2" name="Google Shape;772;p2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73" name="Google Shape;773;p272"/>
          <p:cNvCxnSpPr>
            <a:stCxn id="774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74" name="Google Shape;774;p272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5" name="Google Shape;775;p272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6" name="Google Shape;776;p272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7" name="Google Shape;777;p272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8" name="Google Shape;778;p272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9" name="Google Shape;779;p272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0" name="Google Shape;780;p272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1" name="Google Shape;781;p272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2" name="Google Shape;782;p272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3" name="Google Shape;783;p272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4" name="Google Shape;784;p272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5" name="Google Shape;785;p272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6" name="Google Shape;786;p272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7" name="Google Shape;787;p272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1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9" name="Google Shape;789;p27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90" name="Google Shape;790;p27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1" name="Google Shape;791;p2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92" name="Google Shape;792;p273"/>
          <p:cNvCxnSpPr>
            <a:stCxn id="793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93" name="Google Shape;793;p273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94" name="Google Shape;794;p273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95" name="Google Shape;795;p273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96" name="Google Shape;796;p273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97" name="Google Shape;797;p273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98" name="Google Shape;798;p273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99" name="Google Shape;799;p273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800" name="Google Shape;800;p273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1" name="Google Shape;801;p273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2" name="Google Shape;802;p273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3" name="Google Shape;803;p273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4" name="Google Shape;804;p273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5" name="Google Shape;805;p273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6" name="Google Shape;806;p273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1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8" name="Google Shape;808;p27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09" name="Google Shape;809;p27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0" name="Google Shape;810;p2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11" name="Google Shape;811;p274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12" name="Google Shape;812;p274"/>
            <p:cNvCxnSpPr>
              <a:stCxn id="813" idx="6"/>
              <a:endCxn id="814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-16850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5" name="Google Shape;815;p274"/>
            <p:cNvCxnSpPr>
              <a:stCxn id="813" idx="6"/>
              <a:endCxn id="816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-16850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7" name="Google Shape;817;p274"/>
            <p:cNvCxnSpPr>
              <a:stCxn id="813" idx="6"/>
              <a:endCxn id="818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-16850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9" name="Google Shape;819;p274"/>
            <p:cNvCxnSpPr>
              <a:stCxn id="813" idx="6"/>
              <a:endCxn id="820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-16850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1" name="Google Shape;821;p274"/>
            <p:cNvCxnSpPr>
              <a:stCxn id="813" idx="6"/>
              <a:endCxn id="822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-16850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3" name="Google Shape;823;p274"/>
            <p:cNvCxnSpPr>
              <a:stCxn id="813" idx="6"/>
              <a:endCxn id="824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-16850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5" name="Google Shape;825;p274"/>
            <p:cNvCxnSpPr>
              <a:stCxn id="813" idx="6"/>
              <a:endCxn id="826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-16850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27" name="Google Shape;827;p274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13" name="Google Shape;813;p274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28" name="Google Shape;828;p274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29" name="Google Shape;829;p274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0" name="Google Shape;830;p274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4" name="Google Shape;814;p274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1" name="Google Shape;831;p274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2" name="Google Shape;832;p274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6" name="Google Shape;826;p274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3" name="Google Shape;833;p274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4" name="Google Shape;834;p274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6" name="Google Shape;816;p274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5" name="Google Shape;835;p274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6" name="Google Shape;836;p274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8" name="Google Shape;818;p274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7" name="Google Shape;837;p274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8" name="Google Shape;838;p274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4" name="Google Shape;824;p274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9" name="Google Shape;839;p274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0" name="Google Shape;840;p274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2" name="Google Shape;822;p274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1" name="Google Shape;841;p274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2" name="Google Shape;842;p274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0" name="Google Shape;820;p274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43" name="Google Shape;843;p274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4" name="Google Shape;844;p274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5" name="Google Shape;845;p274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6" name="Google Shape;846;p274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7" name="Google Shape;847;p274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8" name="Google Shape;848;p274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9" name="Google Shape;849;p274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0" name="Google Shape;850;p274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2" name="Google Shape;852;p27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53" name="Google Shape;853;p2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4" name="Google Shape;854;p2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55" name="Google Shape;855;p275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56" name="Google Shape;856;p275"/>
            <p:cNvCxnSpPr>
              <a:stCxn id="857" idx="6"/>
              <a:endCxn id="858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-16850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9" name="Google Shape;859;p275"/>
            <p:cNvCxnSpPr>
              <a:stCxn id="857" idx="6"/>
              <a:endCxn id="860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-16850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61" name="Google Shape;861;p275"/>
            <p:cNvCxnSpPr>
              <a:stCxn id="857" idx="6"/>
              <a:endCxn id="862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-16850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63" name="Google Shape;863;p275"/>
            <p:cNvCxnSpPr>
              <a:stCxn id="857" idx="6"/>
              <a:endCxn id="864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-16850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65" name="Google Shape;865;p275"/>
            <p:cNvCxnSpPr>
              <a:stCxn id="857" idx="6"/>
              <a:endCxn id="866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-16850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67" name="Google Shape;867;p275"/>
            <p:cNvCxnSpPr>
              <a:stCxn id="857" idx="6"/>
              <a:endCxn id="868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-16850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69" name="Google Shape;869;p275"/>
            <p:cNvCxnSpPr>
              <a:stCxn id="857" idx="6"/>
              <a:endCxn id="870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-16850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71" name="Google Shape;871;p275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57" name="Google Shape;857;p275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72" name="Google Shape;872;p275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73" name="Google Shape;873;p275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4" name="Google Shape;874;p275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8" name="Google Shape;858;p275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5" name="Google Shape;875;p275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6" name="Google Shape;876;p275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0" name="Google Shape;870;p275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7" name="Google Shape;877;p275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8" name="Google Shape;878;p275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0" name="Google Shape;860;p275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9" name="Google Shape;879;p275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80" name="Google Shape;880;p275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2" name="Google Shape;862;p275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81" name="Google Shape;881;p275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82" name="Google Shape;882;p275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8" name="Google Shape;868;p275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83" name="Google Shape;883;p275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84" name="Google Shape;884;p275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6" name="Google Shape;866;p275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85" name="Google Shape;885;p275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86" name="Google Shape;886;p275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4" name="Google Shape;864;p275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87" name="Google Shape;887;p275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8" name="Google Shape;888;p275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9" name="Google Shape;889;p275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0" name="Google Shape;890;p275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1" name="Google Shape;891;p275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2" name="Google Shape;892;p275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3" name="Google Shape;893;p275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4" name="Google Shape;894;p275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1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p276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294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897" name="Google Shape;897;p27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98" name="Google Shape;898;p27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9" name="Google Shape;899;p2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00" name="Google Shape;900;p276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01" name="Google Shape;901;p276"/>
            <p:cNvCxnSpPr>
              <a:stCxn id="902" idx="6"/>
              <a:endCxn id="903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-5433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04" name="Google Shape;904;p276"/>
            <p:cNvCxnSpPr>
              <a:stCxn id="902" idx="6"/>
              <a:endCxn id="905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-5433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06" name="Google Shape;906;p276"/>
            <p:cNvCxnSpPr>
              <a:stCxn id="902" idx="6"/>
              <a:endCxn id="907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-5433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08" name="Google Shape;908;p276"/>
            <p:cNvCxnSpPr>
              <a:stCxn id="902" idx="6"/>
              <a:endCxn id="909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-5433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0" name="Google Shape;910;p276"/>
            <p:cNvCxnSpPr>
              <a:stCxn id="902" idx="6"/>
              <a:endCxn id="911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-5433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2" name="Google Shape;912;p276"/>
            <p:cNvCxnSpPr>
              <a:stCxn id="902" idx="6"/>
              <a:endCxn id="913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-5433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4" name="Google Shape;914;p276"/>
            <p:cNvCxnSpPr>
              <a:endCxn id="915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02" name="Google Shape;902;p27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16" name="Google Shape;916;p276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17" name="Google Shape;917;p276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03" name="Google Shape;903;p276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8" name="Google Shape;918;p276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9" name="Google Shape;919;p276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05" name="Google Shape;905;p276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20" name="Google Shape;920;p276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21" name="Google Shape;921;p276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13" name="Google Shape;913;p276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22" name="Google Shape;922;p276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23" name="Google Shape;923;p276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11" name="Google Shape;911;p276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24" name="Google Shape;924;p276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25" name="Google Shape;925;p276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07" name="Google Shape;907;p276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26" name="Google Shape;926;p276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27" name="Google Shape;927;p276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15" name="Google Shape;915;p276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28" name="Google Shape;928;p276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29" name="Google Shape;929;p276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09" name="Google Shape;909;p276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0" name="Google Shape;930;p276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31" name="Google Shape;931;p276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2" name="Google Shape;932;p276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3" name="Google Shape;933;p276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4" name="Google Shape;934;p276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5" name="Google Shape;935;p276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6" name="Google Shape;936;p276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7" name="Google Shape;937;p276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8" name="Google Shape;938;p276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1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277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294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41" name="Google Shape;941;p27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42" name="Google Shape;942;p27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3" name="Google Shape;943;p2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44" name="Google Shape;944;p277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45" name="Google Shape;945;p277"/>
            <p:cNvCxnSpPr>
              <a:stCxn id="946" idx="6"/>
              <a:endCxn id="947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-5433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8" name="Google Shape;948;p277"/>
            <p:cNvCxnSpPr>
              <a:stCxn id="946" idx="6"/>
              <a:endCxn id="949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-5433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0" name="Google Shape;950;p277"/>
            <p:cNvCxnSpPr>
              <a:stCxn id="946" idx="6"/>
              <a:endCxn id="951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-5433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2" name="Google Shape;952;p277"/>
            <p:cNvCxnSpPr>
              <a:stCxn id="946" idx="6"/>
              <a:endCxn id="953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-5433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4" name="Google Shape;954;p277"/>
            <p:cNvCxnSpPr>
              <a:stCxn id="946" idx="6"/>
              <a:endCxn id="955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-5433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6" name="Google Shape;956;p277"/>
            <p:cNvCxnSpPr>
              <a:stCxn id="946" idx="6"/>
              <a:endCxn id="957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-5433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8" name="Google Shape;958;p277"/>
            <p:cNvCxnSpPr>
              <a:endCxn id="959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46" name="Google Shape;946;p27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60" name="Google Shape;960;p277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61" name="Google Shape;961;p277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47" name="Google Shape;947;p277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2" name="Google Shape;962;p277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63" name="Google Shape;963;p277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49" name="Google Shape;949;p277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4" name="Google Shape;964;p277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65" name="Google Shape;965;p277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57" name="Google Shape;957;p277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6" name="Google Shape;966;p277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67" name="Google Shape;967;p277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55" name="Google Shape;955;p277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8" name="Google Shape;968;p277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69" name="Google Shape;969;p277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51" name="Google Shape;951;p277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0" name="Google Shape;970;p277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71" name="Google Shape;971;p277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59" name="Google Shape;959;p277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2" name="Google Shape;972;p277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73" name="Google Shape;973;p277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53" name="Google Shape;953;p277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4" name="Google Shape;974;p277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75" name="Google Shape;975;p277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6" name="Google Shape;976;p277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7" name="Google Shape;977;p277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8" name="Google Shape;978;p277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9" name="Google Shape;979;p277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0" name="Google Shape;980;p277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1" name="Google Shape;981;p277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2" name="Google Shape;982;p277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1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p278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294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85" name="Google Shape;985;p27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86" name="Google Shape;986;p27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7" name="Google Shape;987;p27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88" name="Google Shape;988;p278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89" name="Google Shape;989;p278"/>
            <p:cNvCxnSpPr>
              <a:stCxn id="990" idx="6"/>
              <a:endCxn id="991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-5433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2" name="Google Shape;992;p278"/>
            <p:cNvCxnSpPr>
              <a:stCxn id="990" idx="6"/>
              <a:endCxn id="993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-5433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4" name="Google Shape;994;p278"/>
            <p:cNvCxnSpPr>
              <a:stCxn id="990" idx="6"/>
              <a:endCxn id="995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-5433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6" name="Google Shape;996;p278"/>
            <p:cNvCxnSpPr>
              <a:stCxn id="990" idx="6"/>
              <a:endCxn id="997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-5433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8" name="Google Shape;998;p278"/>
            <p:cNvCxnSpPr>
              <a:stCxn id="990" idx="6"/>
              <a:endCxn id="999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-5433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0" name="Google Shape;1000;p278"/>
            <p:cNvCxnSpPr>
              <a:stCxn id="990" idx="6"/>
              <a:endCxn id="1001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-5433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2" name="Google Shape;1002;p278"/>
            <p:cNvCxnSpPr>
              <a:endCxn id="1003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90" name="Google Shape;990;p278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004" name="Google Shape;1004;p278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1005" name="Google Shape;1005;p278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91" name="Google Shape;991;p278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6" name="Google Shape;1006;p278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7" name="Google Shape;1007;p278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93" name="Google Shape;993;p278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8" name="Google Shape;1008;p278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9" name="Google Shape;1009;p278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1001" name="Google Shape;1001;p278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10" name="Google Shape;1010;p278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11" name="Google Shape;1011;p278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99" name="Google Shape;999;p278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12" name="Google Shape;1012;p278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13" name="Google Shape;1013;p278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95" name="Google Shape;995;p278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14" name="Google Shape;1014;p278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15" name="Google Shape;1015;p278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1003" name="Google Shape;1003;p278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16" name="Google Shape;1016;p278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17" name="Google Shape;1017;p278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97" name="Google Shape;997;p278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18" name="Google Shape;1018;p278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1019" name="Google Shape;1019;p278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0" name="Google Shape;1020;p278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1" name="Google Shape;1021;p278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2" name="Google Shape;1022;p278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3" name="Google Shape;1023;p278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4" name="Google Shape;1024;p278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5" name="Google Shape;1025;p278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6" name="Google Shape;1026;p278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1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Google Shape;1028;p27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29" name="Google Shape;1029;p27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0" name="Google Shape;1030;p27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31" name="Google Shape;1031;p279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32" name="Google Shape;1032;p279"/>
            <p:cNvCxnSpPr>
              <a:stCxn id="1033" idx="6"/>
              <a:endCxn id="1034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25313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5" name="Google Shape;1035;p279"/>
            <p:cNvCxnSpPr>
              <a:stCxn id="1033" idx="6"/>
              <a:endCxn id="1036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25313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7" name="Google Shape;1037;p279"/>
            <p:cNvCxnSpPr>
              <a:stCxn id="1033" idx="6"/>
              <a:endCxn id="1038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25313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9" name="Google Shape;1039;p279"/>
            <p:cNvCxnSpPr>
              <a:stCxn id="1033" idx="6"/>
              <a:endCxn id="1040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25313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1" name="Google Shape;1041;p279"/>
            <p:cNvCxnSpPr>
              <a:stCxn id="1033" idx="6"/>
              <a:endCxn id="1042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25313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3" name="Google Shape;1043;p279"/>
            <p:cNvCxnSpPr>
              <a:stCxn id="1033" idx="6"/>
              <a:endCxn id="1044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25313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5" name="Google Shape;1045;p279"/>
            <p:cNvCxnSpPr>
              <a:endCxn id="1046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33" name="Google Shape;1033;p279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4" name="Google Shape;1034;p279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6" name="Google Shape;1036;p279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4" name="Google Shape;1044;p279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2" name="Google Shape;1042;p279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8" name="Google Shape;1038;p279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6" name="Google Shape;1046;p279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0" name="Google Shape;1040;p279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7" name="Google Shape;1047;p279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" name="Google Shape;1048;p279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" name="Google Shape;1049;p279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0" name="Google Shape;1050;p279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1" name="Google Shape;1051;p279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2" name="Google Shape;1052;p279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3" name="Google Shape;1053;p279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4" name="Google Shape;1054;p279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1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6" name="Google Shape;1056;p28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57" name="Google Shape;1057;p28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8" name="Google Shape;1058;p28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59" name="Google Shape;1059;p280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60" name="Google Shape;1060;p280"/>
            <p:cNvCxnSpPr>
              <a:stCxn id="1061" idx="6"/>
              <a:endCxn id="1062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25313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3" name="Google Shape;1063;p280"/>
            <p:cNvCxnSpPr>
              <a:stCxn id="1061" idx="6"/>
              <a:endCxn id="1064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25313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5" name="Google Shape;1065;p280"/>
            <p:cNvCxnSpPr>
              <a:stCxn id="1061" idx="6"/>
              <a:endCxn id="1066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25313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7" name="Google Shape;1067;p280"/>
            <p:cNvCxnSpPr>
              <a:stCxn id="1061" idx="6"/>
              <a:endCxn id="1068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25313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9" name="Google Shape;1069;p280"/>
            <p:cNvCxnSpPr>
              <a:stCxn id="1061" idx="6"/>
              <a:endCxn id="1070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25313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1" name="Google Shape;1071;p280"/>
            <p:cNvCxnSpPr>
              <a:stCxn id="1061" idx="6"/>
              <a:endCxn id="1072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25313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3" name="Google Shape;1073;p280"/>
            <p:cNvCxnSpPr>
              <a:endCxn id="1074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61" name="Google Shape;1061;p280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2" name="Google Shape;1062;p280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4" name="Google Shape;1064;p280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2" name="Google Shape;1072;p280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0" name="Google Shape;1070;p280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6" name="Google Shape;1066;p280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4" name="Google Shape;1074;p280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8" name="Google Shape;1068;p280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75" name="Google Shape;1075;p280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6" name="Google Shape;1076;p280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7" name="Google Shape;1077;p280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8" name="Google Shape;1078;p280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9" name="Google Shape;1079;p280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0" name="Google Shape;1080;p280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1" name="Google Shape;1081;p280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2" name="Google Shape;1082;p280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cJt8AR02Gc=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6" name="Google Shape;66;p31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311" descr="Graphical user interfac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2061" y="192491"/>
            <a:ext cx="7839875" cy="4758518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311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69" name="Google Shape;69;p311"/>
          <p:cNvCxnSpPr/>
          <p:nvPr/>
        </p:nvCxnSpPr>
        <p:spPr>
          <a:xfrm>
            <a:off x="4069889" y="1814037"/>
            <a:ext cx="987600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70" name="Google Shape;70;p311"/>
          <p:cNvCxnSpPr/>
          <p:nvPr/>
        </p:nvCxnSpPr>
        <p:spPr>
          <a:xfrm>
            <a:off x="3996377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1" name="Google Shape;71;p311"/>
          <p:cNvCxnSpPr/>
          <p:nvPr/>
        </p:nvCxnSpPr>
        <p:spPr>
          <a:xfrm>
            <a:off x="4033133" y="1814037"/>
            <a:ext cx="18600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2" name="Google Shape;72;p311"/>
          <p:cNvCxnSpPr/>
          <p:nvPr/>
        </p:nvCxnSpPr>
        <p:spPr>
          <a:xfrm>
            <a:off x="5075539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3" name="Google Shape;73;p311"/>
          <p:cNvCxnSpPr/>
          <p:nvPr/>
        </p:nvCxnSpPr>
        <p:spPr>
          <a:xfrm>
            <a:off x="5107533" y="1814037"/>
            <a:ext cx="18600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4" name="Google Shape;74;p311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1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4" name="Google Shape;1084;p28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85" name="Google Shape;1085;p2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6" name="Google Shape;1086;p28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87" name="Google Shape;1087;p281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88" name="Google Shape;1088;p281"/>
            <p:cNvCxnSpPr>
              <a:stCxn id="1089" idx="6"/>
              <a:endCxn id="1090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25313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91" name="Google Shape;1091;p281"/>
            <p:cNvCxnSpPr>
              <a:stCxn id="1089" idx="6"/>
              <a:endCxn id="1092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25313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93" name="Google Shape;1093;p281"/>
            <p:cNvCxnSpPr>
              <a:stCxn id="1089" idx="6"/>
              <a:endCxn id="1094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25313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95" name="Google Shape;1095;p281"/>
            <p:cNvCxnSpPr>
              <a:stCxn id="1089" idx="6"/>
              <a:endCxn id="1096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25313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97" name="Google Shape;1097;p281"/>
            <p:cNvCxnSpPr>
              <a:stCxn id="1089" idx="6"/>
              <a:endCxn id="1098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25313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99" name="Google Shape;1099;p281"/>
            <p:cNvCxnSpPr>
              <a:stCxn id="1089" idx="6"/>
              <a:endCxn id="1100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253135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101" name="Google Shape;1101;p281"/>
            <p:cNvCxnSpPr>
              <a:endCxn id="1102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89" name="Google Shape;1089;p281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90" name="Google Shape;1090;p281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92" name="Google Shape;1092;p281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100" name="Google Shape;1100;p281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98" name="Google Shape;1098;p281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94" name="Google Shape;1094;p281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102" name="Google Shape;1102;p281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96" name="Google Shape;1096;p281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103" name="Google Shape;1103;p281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4" name="Google Shape;1104;p281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5" name="Google Shape;1105;p281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6" name="Google Shape;1106;p281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7" name="Google Shape;1107;p281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8" name="Google Shape;1108;p281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9" name="Google Shape;1109;p281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0" name="Google Shape;1110;p281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2" name="Google Shape;1112;p28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13" name="Google Shape;1113;p2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4" name="Google Shape;1114;p28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15" name="Google Shape;1115;p283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id="1116" name="Google Shape;1116;p283" descr="A picture containing icon&#10;&#10;Description automatically generated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7" name="Google Shape;1117;p283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8" name="Google Shape;1118;p283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9" name="Google Shape;1119;p283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0" name="Google Shape;1120;p283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1" name="Google Shape;1121;p283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2" name="Google Shape;1122;p283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3" name="Google Shape;1123;p283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4" name="Google Shape;1124;p283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25" name="Google Shape;1125;p283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6" name="Google Shape;1126;p283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7" name="Google Shape;1127;p283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8" name="Google Shape;1128;p283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9" name="Google Shape;1129;p283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0" name="Google Shape;1130;p283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1" name="Google Shape;1131;p283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2" name="Google Shape;1132;p283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3" name="Google Shape;1133;p283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1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5" name="Google Shape;1135;p28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36" name="Google Shape;1136;p28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7" name="Google Shape;1137;p28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38" name="Google Shape;1138;p284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39" name="Google Shape;1139;p284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0" name="Google Shape;1140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1" name="Google Shape;1141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2" name="Google Shape;1142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3" name="Google Shape;1143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44" name="Google Shape;1144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5" name="Google Shape;1145;p284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6" name="Google Shape;1146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7" name="Google Shape;1147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8" name="Google Shape;1148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9" name="Google Shape;1149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0" name="Google Shape;1150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51" name="Google Shape;1151;p284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52" name="Google Shape;1152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3" name="Google Shape;1153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54" name="Google Shape;1154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55" name="Google Shape;1155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6" name="Google Shape;1156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57" name="Google Shape;1157;p284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58" name="Google Shape;1158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9" name="Google Shape;1159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0" name="Google Shape;1160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1" name="Google Shape;1161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2" name="Google Shape;1162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63" name="Google Shape;1163;p284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4" name="Google Shape;1164;p284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5" name="Google Shape;1165;p284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6" name="Google Shape;1166;p284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167" name="Google Shape;1167;p284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168" name="Google Shape;1168;p284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69" name="Google Shape;1169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0" name="Google Shape;1170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1" name="Google Shape;1171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2" name="Google Shape;1172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3" name="Google Shape;1173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74" name="Google Shape;1174;p284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5" name="Google Shape;1175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6" name="Google Shape;1176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7" name="Google Shape;1177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8" name="Google Shape;1178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9" name="Google Shape;1179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0" name="Google Shape;1180;p284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1" name="Google Shape;1181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2" name="Google Shape;1182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3" name="Google Shape;1183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84" name="Google Shape;1184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5" name="Google Shape;1185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6" name="Google Shape;1186;p284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7" name="Google Shape;1187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8" name="Google Shape;1188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9" name="Google Shape;1189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90" name="Google Shape;1190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91" name="Google Shape;1191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92" name="Google Shape;1192;p284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93" name="Google Shape;1193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94" name="Google Shape;1194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95" name="Google Shape;1195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96" name="Google Shape;1196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97" name="Google Shape;1197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98" name="Google Shape;1198;p284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9" name="Google Shape;1199;p284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0" name="Google Shape;1200;p284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1" name="Google Shape;1201;p284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2" name="Google Shape;1202;p284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1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4" name="Google Shape;1204;p28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05" name="Google Shape;1205;p28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6" name="Google Shape;1206;p28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07" name="Google Shape;1207;p285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08" name="Google Shape;1208;p285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09" name="Google Shape;1209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0" name="Google Shape;1210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1" name="Google Shape;1211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2" name="Google Shape;1212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3" name="Google Shape;1213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14" name="Google Shape;1214;p285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5" name="Google Shape;1215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6" name="Google Shape;1216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7" name="Google Shape;1217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8" name="Google Shape;1218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9" name="Google Shape;1219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20" name="Google Shape;1220;p285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21" name="Google Shape;1221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2" name="Google Shape;1222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3" name="Google Shape;1223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24" name="Google Shape;1224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25" name="Google Shape;1225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26" name="Google Shape;1226;p285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27" name="Google Shape;1227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8" name="Google Shape;1228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9" name="Google Shape;1229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0" name="Google Shape;1230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1" name="Google Shape;1231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32" name="Google Shape;1232;p285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3" name="Google Shape;1233;p285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4" name="Google Shape;1234;p285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5" name="Google Shape;1235;p285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36" name="Google Shape;1236;p285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37" name="Google Shape;1237;p28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8" name="Google Shape;1238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39" name="Google Shape;1239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0" name="Google Shape;1240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1" name="Google Shape;1241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2" name="Google Shape;1242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3" name="Google Shape;1243;p28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44" name="Google Shape;1244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5" name="Google Shape;1245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6" name="Google Shape;1246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7" name="Google Shape;1247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8" name="Google Shape;1248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9" name="Google Shape;1249;p28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0" name="Google Shape;1250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1" name="Google Shape;1251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2" name="Google Shape;1252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3" name="Google Shape;1253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54" name="Google Shape;1254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55" name="Google Shape;1255;p28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6" name="Google Shape;1256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7" name="Google Shape;1257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8" name="Google Shape;1258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9" name="Google Shape;1259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60" name="Google Shape;1260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61" name="Google Shape;1261;p28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62" name="Google Shape;1262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63" name="Google Shape;1263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64" name="Google Shape;1264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65" name="Google Shape;1265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66" name="Google Shape;1266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67" name="Google Shape;1267;p285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8" name="Google Shape;1268;p285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9" name="Google Shape;1269;p285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0" name="Google Shape;1270;p285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1" name="Google Shape;1271;p285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1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3" name="Google Shape;1273;p28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74" name="Google Shape;1274;p28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5" name="Google Shape;1275;p28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76" name="Google Shape;1276;p286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77" name="Google Shape;1277;p286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8" name="Google Shape;1278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79" name="Google Shape;1279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0" name="Google Shape;1280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1" name="Google Shape;1281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2" name="Google Shape;1282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3" name="Google Shape;1283;p286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84" name="Google Shape;1284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5" name="Google Shape;1285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6" name="Google Shape;1286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7" name="Google Shape;1287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8" name="Google Shape;1288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9" name="Google Shape;1289;p286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90" name="Google Shape;1290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1" name="Google Shape;1291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2" name="Google Shape;1292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3" name="Google Shape;1293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94" name="Google Shape;1294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95" name="Google Shape;1295;p286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96" name="Google Shape;1296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7" name="Google Shape;1297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8" name="Google Shape;1298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9" name="Google Shape;1299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0" name="Google Shape;1300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01" name="Google Shape;1301;p286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2" name="Google Shape;1302;p286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3" name="Google Shape;1303;p286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4" name="Google Shape;1304;p286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05" name="Google Shape;1305;p286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06" name="Google Shape;1306;p286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7" name="Google Shape;1307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8" name="Google Shape;1308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09" name="Google Shape;1309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0" name="Google Shape;1310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1" name="Google Shape;1311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2" name="Google Shape;1312;p286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3" name="Google Shape;1313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14" name="Google Shape;1314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5" name="Google Shape;1315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6" name="Google Shape;1316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7" name="Google Shape;1317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8" name="Google Shape;1318;p286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9" name="Google Shape;1319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0" name="Google Shape;1320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1" name="Google Shape;1321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2" name="Google Shape;1322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3" name="Google Shape;1323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24" name="Google Shape;1324;p286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25" name="Google Shape;1325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6" name="Google Shape;1326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7" name="Google Shape;1327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8" name="Google Shape;1328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9" name="Google Shape;1329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30" name="Google Shape;1330;p286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31" name="Google Shape;1331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32" name="Google Shape;1332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33" name="Google Shape;1333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34" name="Google Shape;1334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35" name="Google Shape;1335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36" name="Google Shape;1336;p286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7" name="Google Shape;1337;p286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8" name="Google Shape;1338;p286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9" name="Google Shape;1339;p286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40" name="Google Shape;1340;p286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1" name="Shape 1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2" name="Google Shape;1342;p28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43" name="Google Shape;1343;p28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44" name="Google Shape;1344;p28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45" name="Google Shape;1345;p287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1346" name="Google Shape;1346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7" name="Google Shape;1347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8" name="Google Shape;1348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49" name="Google Shape;1349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0" name="Google Shape;1350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1" name="Google Shape;1351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2" name="Google Shape;1352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3" name="Google Shape;1353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54" name="Google Shape;1354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5" name="Google Shape;1355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6" name="Google Shape;1356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7" name="Google Shape;1357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8" name="Google Shape;1358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9" name="Google Shape;1359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0" name="Google Shape;1360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1" name="Google Shape;1361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2" name="Google Shape;1362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3" name="Google Shape;1363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64" name="Google Shape;1364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65" name="Google Shape;1365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6" name="Google Shape;1366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7" name="Google Shape;1367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8" name="Google Shape;1368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9" name="Google Shape;1369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70" name="Google Shape;1370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1" name="Google Shape;1371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2" name="Google Shape;1372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73" name="Google Shape;1373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74" name="Google Shape;1374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75" name="Google Shape;1375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76" name="Google Shape;1376;p287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7" name="Google Shape;1377;p287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8" name="Google Shape;1378;p287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9" name="Google Shape;1379;p287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80" name="Google Shape;1380;p287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81" name="Google Shape;1381;p287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82" name="Google Shape;1382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3" name="Google Shape;1383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84" name="Google Shape;1384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5" name="Google Shape;1385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6" name="Google Shape;1386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7" name="Google Shape;1387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8" name="Google Shape;1388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9" name="Google Shape;1389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0" name="Google Shape;1390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1" name="Google Shape;1391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2" name="Google Shape;1392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3" name="Google Shape;1393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94" name="Google Shape;1394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5" name="Google Shape;1395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6" name="Google Shape;1396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7" name="Google Shape;1397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8" name="Google Shape;1398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9" name="Google Shape;1399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400" name="Google Shape;1400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401" name="Google Shape;1401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402" name="Google Shape;1402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03" name="Google Shape;1403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404" name="Google Shape;1404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05" name="Google Shape;1405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406" name="Google Shape;1406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407" name="Google Shape;1407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408" name="Google Shape;1408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09" name="Google Shape;1409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410" name="Google Shape;1410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11" name="Google Shape;1411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12" name="Google Shape;1412;p287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3" name="Google Shape;1413;p287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4" name="Google Shape;1414;p287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5" name="Google Shape;1415;p287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6" name="Google Shape;1416;p287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1" name="Shape 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8" name="Google Shape;1418;p28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19" name="Google Shape;1419;p2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20" name="Google Shape;1420;p28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21" name="Google Shape;1421;p288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422" name="Google Shape;1422;p288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423" name="Google Shape;1423;p288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424" name="Google Shape;1424;p288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5" name="Google Shape;1425;p288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6" name="Google Shape;1426;p288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7" name="Google Shape;1427;p288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8" name="Google Shape;1428;p288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429" name="Google Shape;1429;p288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430" name="Google Shape;1430;p288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1" name="Google Shape;1431;p288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2" name="Google Shape;1432;p288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3" name="Google Shape;1433;p288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4" name="Google Shape;1434;p288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435" name="Google Shape;1435;p288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436" name="Google Shape;1436;p288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7" name="Google Shape;1437;p288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8" name="Google Shape;1438;p288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9" name="Google Shape;1439;p288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0" name="Google Shape;1440;p288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1" name="Google Shape;1441;p288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2" name="Google Shape;1442;p288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3" name="Google Shape;1443;p288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4" name="Google Shape;1444;p288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5" name="Google Shape;1445;p288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6" name="Google Shape;1446;p288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7" name="Google Shape;1447;p288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8" name="Google Shape;1448;p288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9" name="Google Shape;1449;p288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0" name="Google Shape;1450;p288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1" name="Google Shape;1451;p288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2" name="Google Shape;1452;p288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3" name="Google Shape;1453;p288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4" name="Google Shape;1454;p288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5" name="Google Shape;1455;p288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6" name="Google Shape;1456;p288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7" name="Google Shape;1457;p288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3725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8" name="Google Shape;1458;p288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9" name="Google Shape;1459;p288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0" name="Google Shape;1460;p288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1" name="Google Shape;1461;p288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2" name="Google Shape;1462;p288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3" name="Google Shape;1463;p288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4" name="Google Shape;1464;p288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5" name="Google Shape;1465;p288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6" name="Google Shape;1466;p288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7" name="Google Shape;1467;p288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68" name="Google Shape;1468;p288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9" name="Google Shape;1469;p288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0" name="Google Shape;1470;p288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1" name="Google Shape;1471;p288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2" name="Google Shape;1472;p288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3" name="Google Shape;1473;p288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4" name="Google Shape;1474;p288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5" name="Google Shape;1475;p288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6" name="Google Shape;1476;p288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7" name="Google Shape;1477;p288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2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9" name="Google Shape;1479;p28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80" name="Google Shape;1480;p28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81" name="Google Shape;1481;p28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1" name="Shape 1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3" name="Google Shape;1483;p29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84" name="Google Shape;1484;p29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5" name="Google Shape;1485;p290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6" name="Google Shape;1486;p290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87" name="Google Shape;1487;p290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8" name="Google Shape;1488;p290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1" name="Shape 1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0" name="Google Shape;1490;p291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91" name="Google Shape;1491;p29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2" name="Google Shape;1492;p291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93" name="Google Shape;1493;p291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4" name="Google Shape;1494;p291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95" name="Google Shape;1495;p291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219"/>
          <p:cNvPicPr preferRelativeResize="0"/>
          <p:nvPr/>
        </p:nvPicPr>
        <p:blipFill rotWithShape="1">
          <a:blip r:embed="rId2">
            <a:alphaModFix amt="95000"/>
          </a:blip>
          <a:srcRect l="39364" r="3593"/>
          <a:stretch/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2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219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" name="Google Shape;79;p219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" name="Google Shape;80;p2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" name="Google Shape;81;p21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1" name="Shape 1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7" name="Google Shape;1497;p292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98" name="Google Shape;1498;p29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9" name="Google Shape;1499;p292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500" name="Google Shape;1500;p292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501" name="Google Shape;1501;p292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02" name="Google Shape;1502;p292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3">
    <p:spTree>
      <p:nvGrpSpPr>
        <p:cNvPr id="1" name="Shape 1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4" name="Google Shape;1504;p293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05" name="Google Shape;1505;p29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6" name="Google Shape;1506;p293"/>
          <p:cNvGrpSpPr/>
          <p:nvPr/>
        </p:nvGrpSpPr>
        <p:grpSpPr>
          <a:xfrm>
            <a:off x="1403060" y="1183590"/>
            <a:ext cx="6337881" cy="1569620"/>
            <a:chOff x="1492092" y="1002130"/>
            <a:chExt cx="6337881" cy="1569620"/>
          </a:xfrm>
        </p:grpSpPr>
        <p:cxnSp>
          <p:nvCxnSpPr>
            <p:cNvPr id="1507" name="Google Shape;1507;p293"/>
            <p:cNvCxnSpPr/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508" name="Google Shape;1508;p293"/>
            <p:cNvSpPr txBox="1"/>
            <p:nvPr/>
          </p:nvSpPr>
          <p:spPr>
            <a:xfrm>
              <a:off x="4302597" y="1002130"/>
              <a:ext cx="716871" cy="15696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09" name="Google Shape;1509;p293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510" name="Google Shape;1510;p293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11" name="Google Shape;1511;p293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12" name="Google Shape;1512;p293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4" name="Google Shape;1514;p2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15" name="Google Shape;1515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6" name="Google Shape;1516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17" name="Google Shape;1517;p29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8" name="Google Shape;1518;p294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19" name="Google Shape;1519;p294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20" name="Google Shape;1520;p294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21" name="Google Shape;1521;p294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22" name="Google Shape;1522;p294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23" name="Google Shape;1523;p294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5" name="Google Shape;1525;p29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26" name="Google Shape;1526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7" name="Google Shape;1527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28" name="Google Shape;1528;p29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9" name="Google Shape;1529;p295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30" name="Google Shape;1530;p295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31" name="Google Shape;1531;p295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32" name="Google Shape;1532;p295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33" name="Google Shape;1533;p295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34" name="Google Shape;1534;p295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" name="Google Shape;1536;p296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37" name="Google Shape;1537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8" name="Google Shape;1538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39" name="Google Shape;1539;p29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40" name="Google Shape;1540;p296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41" name="Google Shape;1541;p296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42" name="Google Shape;1542;p296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43" name="Google Shape;1543;p296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44" name="Google Shape;1544;p296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45" name="Google Shape;1545;p296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1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7" name="Google Shape;1547;p29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48" name="Google Shape;1548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49" name="Google Shape;1549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50" name="Google Shape;1550;p29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51" name="Google Shape;1551;p297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52" name="Google Shape;1552;p297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53" name="Google Shape;1553;p297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54" name="Google Shape;1554;p297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55" name="Google Shape;1555;p297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6" name="Google Shape;1556;p297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7" name="Google Shape;1557;p297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8" name="Google Shape;1558;p297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59" name="Google Shape;1559;p297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60" name="Google Shape;1560;p297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1" name="Google Shape;1561;p297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2" name="Google Shape;1562;p297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3" name="Google Shape;1563;p297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64" name="Google Shape;1564;p297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1" name="Shape 1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6" name="Google Shape;1566;p298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67" name="Google Shape;1567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68" name="Google Shape;1568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69" name="Google Shape;1569;p29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0" name="Google Shape;1570;p298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1" name="Google Shape;1571;p298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2" name="Google Shape;1572;p298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73" name="Google Shape;1573;p298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74" name="Google Shape;1574;p298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5" name="Google Shape;1575;p298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6" name="Google Shape;1576;p298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7" name="Google Shape;1577;p298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78" name="Google Shape;1578;p298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79" name="Google Shape;1579;p298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0" name="Google Shape;1580;p298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1" name="Google Shape;1581;p298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2" name="Google Shape;1582;p298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83" name="Google Shape;1583;p298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1" name="Shape 1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5" name="Google Shape;1585;p299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86" name="Google Shape;1586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87" name="Google Shape;1587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88" name="Google Shape;1588;p29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89" name="Google Shape;1589;p299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90" name="Google Shape;1590;p299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91" name="Google Shape;1591;p299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92" name="Google Shape;1592;p299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93" name="Google Shape;1593;p299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4" name="Google Shape;1594;p299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5" name="Google Shape;1595;p299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6" name="Google Shape;1596;p299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97" name="Google Shape;1597;p299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98" name="Google Shape;1598;p299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9" name="Google Shape;1599;p299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600" name="Google Shape;1600;p299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601" name="Google Shape;1601;p299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602" name="Google Shape;1602;p299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Dqr8bN/Fa0Y=">
    <p:spTree>
      <p:nvGrpSpPr>
        <p:cNvPr id="1" name="Shape 1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4" name="Google Shape;1604;p30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5" name="Google Shape;1605;p30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06" name="Google Shape;1606;p300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7" name="Google Shape;1607;p300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08" name="Google Shape;1608;p300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/tRW8R9teg=">
    <p:spTree>
      <p:nvGrpSpPr>
        <p:cNvPr id="1" name="Shape 1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0" name="Google Shape;1610;p301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11" name="Google Shape;1611;p301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2" name="Google Shape;1612;p301"/>
          <p:cNvPicPr preferRelativeResize="0"/>
          <p:nvPr/>
        </p:nvPicPr>
        <p:blipFill rotWithShape="1">
          <a:blip r:embed="rId2">
            <a:alphaModFix/>
          </a:blip>
          <a:srcRect l="6267" r="24759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3" name="Google Shape;1613;p30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14" name="Google Shape;1614;p301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15" name="Google Shape;1615;p301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16" name="Google Shape;1616;p301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17" name="Google Shape;1617;p301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 2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220"/>
          <p:cNvPicPr preferRelativeResize="0"/>
          <p:nvPr/>
        </p:nvPicPr>
        <p:blipFill rotWithShape="1">
          <a:blip r:embed="rId2">
            <a:alphaModFix/>
          </a:blip>
          <a:srcRect l="16974" t="14937" r="19507" b="5408"/>
          <a:stretch/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2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220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" name="Google Shape;86;p220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" name="Google Shape;87;p22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" name="Google Shape;88;p22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P9PaqNllEhs=">
    <p:spTree>
      <p:nvGrpSpPr>
        <p:cNvPr id="1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p302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20" name="Google Shape;1620;p302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1" name="Google Shape;1621;p302"/>
          <p:cNvPicPr preferRelativeResize="0"/>
          <p:nvPr/>
        </p:nvPicPr>
        <p:blipFill rotWithShape="1">
          <a:blip r:embed="rId2">
            <a:alphaModFix/>
          </a:blip>
          <a:srcRect l="6267" r="24759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22" name="Google Shape;1622;p302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3" name="Google Shape;1623;p30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24" name="Google Shape;1624;p302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25" name="Google Shape;1625;p302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26" name="Google Shape;1626;p302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27" name="Google Shape;1627;p302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4UbIAoRKqE=">
    <p:spTree>
      <p:nvGrpSpPr>
        <p:cNvPr id="1" name="Shape 1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9" name="Google Shape;1629;p303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30" name="Google Shape;1630;p303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31" name="Google Shape;1631;p30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32" name="Google Shape;1632;p303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33" name="Google Shape;1633;p303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4" name="Google Shape;1634;p30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635" name="Google Shape;1635;p303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2GzZ40GySk=">
    <p:spTree>
      <p:nvGrpSpPr>
        <p:cNvPr id="1" name="Shape 1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7" name="Google Shape;1637;p304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38" name="Google Shape;1638;p304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9" name="Google Shape;1639;p304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0" name="Google Shape;1640;p30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1" name="Google Shape;1641;p304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2" name="Google Shape;1642;p304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43" name="Google Shape;1643;p304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4" name="Google Shape;1644;p304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gZiR0H3NR8=">
    <p:spTree>
      <p:nvGrpSpPr>
        <p:cNvPr id="1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p305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7" name="Google Shape;1647;p30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8" name="Google Shape;1648;p305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9" name="Google Shape;1649;p305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50" name="Google Shape;1650;p305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51" name="Google Shape;1651;p305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woEswYYMGQs=">
    <p:spTree>
      <p:nvGrpSpPr>
        <p:cNvPr id="1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p306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4" name="Google Shape;1654;p30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5" name="Google Shape;1655;p306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6" name="Google Shape;1656;p306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57" name="Google Shape;1657;p306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58" name="Google Shape;1658;p306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/u2xnkFKbRI=">
    <p:spTree>
      <p:nvGrpSpPr>
        <p:cNvPr id="1" name="Shape 1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0" name="Google Shape;1660;p30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1" name="Google Shape;1661;p307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62" name="Google Shape;1662;p307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3" name="Google Shape;1663;p307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64" name="Google Shape;1664;p307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UTK4Q5N5nFs=">
    <p:spTree>
      <p:nvGrpSpPr>
        <p:cNvPr id="1" name="Shape 1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6" name="Google Shape;1666;p30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7" name="Google Shape;1667;p308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68" name="Google Shape;1668;p308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9" name="Google Shape;1669;p308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70" name="Google Shape;1670;p308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hRKRIDJzxFw="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309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73" name="Google Shape;1673;p30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74" name="Google Shape;1674;p309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5" name="Google Shape;1675;p309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6" name="Google Shape;1676;p309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77" name="Google Shape;1677;p309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board">
    <p:spTree>
      <p:nvGrpSpPr>
        <p:cNvPr id="1" name="Shape 1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9" name="Google Shape;1679;p31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0" name="Google Shape;1680;p310"/>
          <p:cNvPicPr preferRelativeResize="0"/>
          <p:nvPr/>
        </p:nvPicPr>
        <p:blipFill rotWithShape="1">
          <a:blip r:embed="rId3">
            <a:alphaModFix/>
          </a:blip>
          <a:srcRect l="16487" t="8800" r="16531" b="52399"/>
          <a:stretch/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681" name="Google Shape;1681;p310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KuyCmyK/cOQ=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3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4" name="Google Shape;1684;p31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312" descr="A picture containing text, vector graphics, toy, doll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312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117" Type="http://schemas.openxmlformats.org/officeDocument/2006/relationships/slideLayout" Target="../slideLayouts/slideLayout117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6" Type="http://schemas.openxmlformats.org/officeDocument/2006/relationships/slideLayout" Target="../slideLayouts/slideLayout16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102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113" Type="http://schemas.openxmlformats.org/officeDocument/2006/relationships/slideLayout" Target="../slideLayouts/slideLayout113.xml"/><Relationship Id="rId118" Type="http://schemas.openxmlformats.org/officeDocument/2006/relationships/theme" Target="../theme/theme1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59" Type="http://schemas.openxmlformats.org/officeDocument/2006/relationships/slideLayout" Target="../slideLayouts/slideLayout59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54" Type="http://schemas.openxmlformats.org/officeDocument/2006/relationships/slideLayout" Target="../slideLayouts/slideLayout54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49" Type="http://schemas.openxmlformats.org/officeDocument/2006/relationships/slideLayout" Target="../slideLayouts/slideLayout49.xml"/><Relationship Id="rId114" Type="http://schemas.openxmlformats.org/officeDocument/2006/relationships/slideLayout" Target="../slideLayouts/slideLayout114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110" Type="http://schemas.openxmlformats.org/officeDocument/2006/relationships/slideLayout" Target="../slideLayouts/slideLayout110.xml"/><Relationship Id="rId115" Type="http://schemas.openxmlformats.org/officeDocument/2006/relationships/slideLayout" Target="../slideLayouts/slideLayout11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Relationship Id="rId25" Type="http://schemas.openxmlformats.org/officeDocument/2006/relationships/slideLayout" Target="../slideLayouts/slideLayout25.xml"/><Relationship Id="rId46" Type="http://schemas.openxmlformats.org/officeDocument/2006/relationships/slideLayout" Target="../slideLayouts/slideLayout46.xml"/><Relationship Id="rId67" Type="http://schemas.openxmlformats.org/officeDocument/2006/relationships/slideLayout" Target="../slideLayouts/slideLayout67.xml"/><Relationship Id="rId116" Type="http://schemas.openxmlformats.org/officeDocument/2006/relationships/slideLayout" Target="../slideLayouts/slideLayout11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62" Type="http://schemas.openxmlformats.org/officeDocument/2006/relationships/slideLayout" Target="../slideLayouts/slideLayout62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111" Type="http://schemas.openxmlformats.org/officeDocument/2006/relationships/slideLayout" Target="../slideLayouts/slideLayout111.xml"/><Relationship Id="rId15" Type="http://schemas.openxmlformats.org/officeDocument/2006/relationships/slideLayout" Target="../slideLayouts/slideLayout15.xml"/><Relationship Id="rId36" Type="http://schemas.openxmlformats.org/officeDocument/2006/relationships/slideLayout" Target="../slideLayouts/slideLayout36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/Relationships>
</file>

<file path=ppt/slideMasters/_rels/slideMaster2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143.xml"/><Relationship Id="rId117" Type="http://schemas.openxmlformats.org/officeDocument/2006/relationships/slideLayout" Target="../slideLayouts/slideLayout234.xml"/><Relationship Id="rId21" Type="http://schemas.openxmlformats.org/officeDocument/2006/relationships/slideLayout" Target="../slideLayouts/slideLayout138.xml"/><Relationship Id="rId42" Type="http://schemas.openxmlformats.org/officeDocument/2006/relationships/slideLayout" Target="../slideLayouts/slideLayout159.xml"/><Relationship Id="rId47" Type="http://schemas.openxmlformats.org/officeDocument/2006/relationships/slideLayout" Target="../slideLayouts/slideLayout164.xml"/><Relationship Id="rId63" Type="http://schemas.openxmlformats.org/officeDocument/2006/relationships/slideLayout" Target="../slideLayouts/slideLayout180.xml"/><Relationship Id="rId68" Type="http://schemas.openxmlformats.org/officeDocument/2006/relationships/slideLayout" Target="../slideLayouts/slideLayout185.xml"/><Relationship Id="rId84" Type="http://schemas.openxmlformats.org/officeDocument/2006/relationships/slideLayout" Target="../slideLayouts/slideLayout201.xml"/><Relationship Id="rId89" Type="http://schemas.openxmlformats.org/officeDocument/2006/relationships/slideLayout" Target="../slideLayouts/slideLayout206.xml"/><Relationship Id="rId112" Type="http://schemas.openxmlformats.org/officeDocument/2006/relationships/slideLayout" Target="../slideLayouts/slideLayout229.xml"/><Relationship Id="rId16" Type="http://schemas.openxmlformats.org/officeDocument/2006/relationships/slideLayout" Target="../slideLayouts/slideLayout133.xml"/><Relationship Id="rId107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128.xml"/><Relationship Id="rId32" Type="http://schemas.openxmlformats.org/officeDocument/2006/relationships/slideLayout" Target="../slideLayouts/slideLayout149.xml"/><Relationship Id="rId37" Type="http://schemas.openxmlformats.org/officeDocument/2006/relationships/slideLayout" Target="../slideLayouts/slideLayout154.xml"/><Relationship Id="rId53" Type="http://schemas.openxmlformats.org/officeDocument/2006/relationships/slideLayout" Target="../slideLayouts/slideLayout170.xml"/><Relationship Id="rId58" Type="http://schemas.openxmlformats.org/officeDocument/2006/relationships/slideLayout" Target="../slideLayouts/slideLayout175.xml"/><Relationship Id="rId74" Type="http://schemas.openxmlformats.org/officeDocument/2006/relationships/slideLayout" Target="../slideLayouts/slideLayout191.xml"/><Relationship Id="rId79" Type="http://schemas.openxmlformats.org/officeDocument/2006/relationships/slideLayout" Target="../slideLayouts/slideLayout196.xml"/><Relationship Id="rId102" Type="http://schemas.openxmlformats.org/officeDocument/2006/relationships/slideLayout" Target="../slideLayouts/slideLayout219.xml"/><Relationship Id="rId5" Type="http://schemas.openxmlformats.org/officeDocument/2006/relationships/slideLayout" Target="../slideLayouts/slideLayout122.xml"/><Relationship Id="rId90" Type="http://schemas.openxmlformats.org/officeDocument/2006/relationships/slideLayout" Target="../slideLayouts/slideLayout207.xml"/><Relationship Id="rId95" Type="http://schemas.openxmlformats.org/officeDocument/2006/relationships/slideLayout" Target="../slideLayouts/slideLayout212.xml"/><Relationship Id="rId22" Type="http://schemas.openxmlformats.org/officeDocument/2006/relationships/slideLayout" Target="../slideLayouts/slideLayout139.xml"/><Relationship Id="rId27" Type="http://schemas.openxmlformats.org/officeDocument/2006/relationships/slideLayout" Target="../slideLayouts/slideLayout144.xml"/><Relationship Id="rId43" Type="http://schemas.openxmlformats.org/officeDocument/2006/relationships/slideLayout" Target="../slideLayouts/slideLayout160.xml"/><Relationship Id="rId48" Type="http://schemas.openxmlformats.org/officeDocument/2006/relationships/slideLayout" Target="../slideLayouts/slideLayout165.xml"/><Relationship Id="rId64" Type="http://schemas.openxmlformats.org/officeDocument/2006/relationships/slideLayout" Target="../slideLayouts/slideLayout181.xml"/><Relationship Id="rId69" Type="http://schemas.openxmlformats.org/officeDocument/2006/relationships/slideLayout" Target="../slideLayouts/slideLayout186.xml"/><Relationship Id="rId113" Type="http://schemas.openxmlformats.org/officeDocument/2006/relationships/slideLayout" Target="../slideLayouts/slideLayout230.xml"/><Relationship Id="rId118" Type="http://schemas.openxmlformats.org/officeDocument/2006/relationships/theme" Target="../theme/theme2.xml"/><Relationship Id="rId80" Type="http://schemas.openxmlformats.org/officeDocument/2006/relationships/slideLayout" Target="../slideLayouts/slideLayout197.xml"/><Relationship Id="rId85" Type="http://schemas.openxmlformats.org/officeDocument/2006/relationships/slideLayout" Target="../slideLayouts/slideLayout202.xml"/><Relationship Id="rId12" Type="http://schemas.openxmlformats.org/officeDocument/2006/relationships/slideLayout" Target="../slideLayouts/slideLayout129.xml"/><Relationship Id="rId17" Type="http://schemas.openxmlformats.org/officeDocument/2006/relationships/slideLayout" Target="../slideLayouts/slideLayout134.xml"/><Relationship Id="rId33" Type="http://schemas.openxmlformats.org/officeDocument/2006/relationships/slideLayout" Target="../slideLayouts/slideLayout150.xml"/><Relationship Id="rId38" Type="http://schemas.openxmlformats.org/officeDocument/2006/relationships/slideLayout" Target="../slideLayouts/slideLayout155.xml"/><Relationship Id="rId59" Type="http://schemas.openxmlformats.org/officeDocument/2006/relationships/slideLayout" Target="../slideLayouts/slideLayout176.xml"/><Relationship Id="rId103" Type="http://schemas.openxmlformats.org/officeDocument/2006/relationships/slideLayout" Target="../slideLayouts/slideLayout220.xml"/><Relationship Id="rId108" Type="http://schemas.openxmlformats.org/officeDocument/2006/relationships/slideLayout" Target="../slideLayouts/slideLayout225.xml"/><Relationship Id="rId54" Type="http://schemas.openxmlformats.org/officeDocument/2006/relationships/slideLayout" Target="../slideLayouts/slideLayout171.xml"/><Relationship Id="rId70" Type="http://schemas.openxmlformats.org/officeDocument/2006/relationships/slideLayout" Target="../slideLayouts/slideLayout187.xml"/><Relationship Id="rId75" Type="http://schemas.openxmlformats.org/officeDocument/2006/relationships/slideLayout" Target="../slideLayouts/slideLayout192.xml"/><Relationship Id="rId91" Type="http://schemas.openxmlformats.org/officeDocument/2006/relationships/slideLayout" Target="../slideLayouts/slideLayout208.xml"/><Relationship Id="rId96" Type="http://schemas.openxmlformats.org/officeDocument/2006/relationships/slideLayout" Target="../slideLayouts/slideLayout213.xml"/><Relationship Id="rId1" Type="http://schemas.openxmlformats.org/officeDocument/2006/relationships/slideLayout" Target="../slideLayouts/slideLayout118.xml"/><Relationship Id="rId6" Type="http://schemas.openxmlformats.org/officeDocument/2006/relationships/slideLayout" Target="../slideLayouts/slideLayout123.xml"/><Relationship Id="rId23" Type="http://schemas.openxmlformats.org/officeDocument/2006/relationships/slideLayout" Target="../slideLayouts/slideLayout140.xml"/><Relationship Id="rId28" Type="http://schemas.openxmlformats.org/officeDocument/2006/relationships/slideLayout" Target="../slideLayouts/slideLayout145.xml"/><Relationship Id="rId49" Type="http://schemas.openxmlformats.org/officeDocument/2006/relationships/slideLayout" Target="../slideLayouts/slideLayout166.xml"/><Relationship Id="rId114" Type="http://schemas.openxmlformats.org/officeDocument/2006/relationships/slideLayout" Target="../slideLayouts/slideLayout231.xml"/><Relationship Id="rId10" Type="http://schemas.openxmlformats.org/officeDocument/2006/relationships/slideLayout" Target="../slideLayouts/slideLayout127.xml"/><Relationship Id="rId31" Type="http://schemas.openxmlformats.org/officeDocument/2006/relationships/slideLayout" Target="../slideLayouts/slideLayout148.xml"/><Relationship Id="rId44" Type="http://schemas.openxmlformats.org/officeDocument/2006/relationships/slideLayout" Target="../slideLayouts/slideLayout161.xml"/><Relationship Id="rId52" Type="http://schemas.openxmlformats.org/officeDocument/2006/relationships/slideLayout" Target="../slideLayouts/slideLayout169.xml"/><Relationship Id="rId60" Type="http://schemas.openxmlformats.org/officeDocument/2006/relationships/slideLayout" Target="../slideLayouts/slideLayout177.xml"/><Relationship Id="rId65" Type="http://schemas.openxmlformats.org/officeDocument/2006/relationships/slideLayout" Target="../slideLayouts/slideLayout182.xml"/><Relationship Id="rId73" Type="http://schemas.openxmlformats.org/officeDocument/2006/relationships/slideLayout" Target="../slideLayouts/slideLayout190.xml"/><Relationship Id="rId78" Type="http://schemas.openxmlformats.org/officeDocument/2006/relationships/slideLayout" Target="../slideLayouts/slideLayout195.xml"/><Relationship Id="rId81" Type="http://schemas.openxmlformats.org/officeDocument/2006/relationships/slideLayout" Target="../slideLayouts/slideLayout198.xml"/><Relationship Id="rId86" Type="http://schemas.openxmlformats.org/officeDocument/2006/relationships/slideLayout" Target="../slideLayouts/slideLayout203.xml"/><Relationship Id="rId94" Type="http://schemas.openxmlformats.org/officeDocument/2006/relationships/slideLayout" Target="../slideLayouts/slideLayout211.xml"/><Relationship Id="rId99" Type="http://schemas.openxmlformats.org/officeDocument/2006/relationships/slideLayout" Target="../slideLayouts/slideLayout216.xml"/><Relationship Id="rId101" Type="http://schemas.openxmlformats.org/officeDocument/2006/relationships/slideLayout" Target="../slideLayouts/slideLayout218.xml"/><Relationship Id="rId4" Type="http://schemas.openxmlformats.org/officeDocument/2006/relationships/slideLayout" Target="../slideLayouts/slideLayout121.xml"/><Relationship Id="rId9" Type="http://schemas.openxmlformats.org/officeDocument/2006/relationships/slideLayout" Target="../slideLayouts/slideLayout126.xml"/><Relationship Id="rId13" Type="http://schemas.openxmlformats.org/officeDocument/2006/relationships/slideLayout" Target="../slideLayouts/slideLayout130.xml"/><Relationship Id="rId18" Type="http://schemas.openxmlformats.org/officeDocument/2006/relationships/slideLayout" Target="../slideLayouts/slideLayout135.xml"/><Relationship Id="rId39" Type="http://schemas.openxmlformats.org/officeDocument/2006/relationships/slideLayout" Target="../slideLayouts/slideLayout156.xml"/><Relationship Id="rId109" Type="http://schemas.openxmlformats.org/officeDocument/2006/relationships/slideLayout" Target="../slideLayouts/slideLayout226.xml"/><Relationship Id="rId34" Type="http://schemas.openxmlformats.org/officeDocument/2006/relationships/slideLayout" Target="../slideLayouts/slideLayout151.xml"/><Relationship Id="rId50" Type="http://schemas.openxmlformats.org/officeDocument/2006/relationships/slideLayout" Target="../slideLayouts/slideLayout167.xml"/><Relationship Id="rId55" Type="http://schemas.openxmlformats.org/officeDocument/2006/relationships/slideLayout" Target="../slideLayouts/slideLayout172.xml"/><Relationship Id="rId76" Type="http://schemas.openxmlformats.org/officeDocument/2006/relationships/slideLayout" Target="../slideLayouts/slideLayout193.xml"/><Relationship Id="rId97" Type="http://schemas.openxmlformats.org/officeDocument/2006/relationships/slideLayout" Target="../slideLayouts/slideLayout214.xml"/><Relationship Id="rId104" Type="http://schemas.openxmlformats.org/officeDocument/2006/relationships/slideLayout" Target="../slideLayouts/slideLayout221.xml"/><Relationship Id="rId7" Type="http://schemas.openxmlformats.org/officeDocument/2006/relationships/slideLayout" Target="../slideLayouts/slideLayout124.xml"/><Relationship Id="rId71" Type="http://schemas.openxmlformats.org/officeDocument/2006/relationships/slideLayout" Target="../slideLayouts/slideLayout188.xml"/><Relationship Id="rId92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119.xml"/><Relationship Id="rId29" Type="http://schemas.openxmlformats.org/officeDocument/2006/relationships/slideLayout" Target="../slideLayouts/slideLayout146.xml"/><Relationship Id="rId24" Type="http://schemas.openxmlformats.org/officeDocument/2006/relationships/slideLayout" Target="../slideLayouts/slideLayout141.xml"/><Relationship Id="rId40" Type="http://schemas.openxmlformats.org/officeDocument/2006/relationships/slideLayout" Target="../slideLayouts/slideLayout157.xml"/><Relationship Id="rId45" Type="http://schemas.openxmlformats.org/officeDocument/2006/relationships/slideLayout" Target="../slideLayouts/slideLayout162.xml"/><Relationship Id="rId66" Type="http://schemas.openxmlformats.org/officeDocument/2006/relationships/slideLayout" Target="../slideLayouts/slideLayout183.xml"/><Relationship Id="rId87" Type="http://schemas.openxmlformats.org/officeDocument/2006/relationships/slideLayout" Target="../slideLayouts/slideLayout204.xml"/><Relationship Id="rId110" Type="http://schemas.openxmlformats.org/officeDocument/2006/relationships/slideLayout" Target="../slideLayouts/slideLayout227.xml"/><Relationship Id="rId115" Type="http://schemas.openxmlformats.org/officeDocument/2006/relationships/slideLayout" Target="../slideLayouts/slideLayout232.xml"/><Relationship Id="rId61" Type="http://schemas.openxmlformats.org/officeDocument/2006/relationships/slideLayout" Target="../slideLayouts/slideLayout178.xml"/><Relationship Id="rId82" Type="http://schemas.openxmlformats.org/officeDocument/2006/relationships/slideLayout" Target="../slideLayouts/slideLayout199.xml"/><Relationship Id="rId19" Type="http://schemas.openxmlformats.org/officeDocument/2006/relationships/slideLayout" Target="../slideLayouts/slideLayout136.xml"/><Relationship Id="rId14" Type="http://schemas.openxmlformats.org/officeDocument/2006/relationships/slideLayout" Target="../slideLayouts/slideLayout131.xml"/><Relationship Id="rId30" Type="http://schemas.openxmlformats.org/officeDocument/2006/relationships/slideLayout" Target="../slideLayouts/slideLayout147.xml"/><Relationship Id="rId35" Type="http://schemas.openxmlformats.org/officeDocument/2006/relationships/slideLayout" Target="../slideLayouts/slideLayout152.xml"/><Relationship Id="rId56" Type="http://schemas.openxmlformats.org/officeDocument/2006/relationships/slideLayout" Target="../slideLayouts/slideLayout173.xml"/><Relationship Id="rId77" Type="http://schemas.openxmlformats.org/officeDocument/2006/relationships/slideLayout" Target="../slideLayouts/slideLayout194.xml"/><Relationship Id="rId100" Type="http://schemas.openxmlformats.org/officeDocument/2006/relationships/slideLayout" Target="../slideLayouts/slideLayout217.xml"/><Relationship Id="rId105" Type="http://schemas.openxmlformats.org/officeDocument/2006/relationships/slideLayout" Target="../slideLayouts/slideLayout222.xml"/><Relationship Id="rId8" Type="http://schemas.openxmlformats.org/officeDocument/2006/relationships/slideLayout" Target="../slideLayouts/slideLayout125.xml"/><Relationship Id="rId51" Type="http://schemas.openxmlformats.org/officeDocument/2006/relationships/slideLayout" Target="../slideLayouts/slideLayout168.xml"/><Relationship Id="rId72" Type="http://schemas.openxmlformats.org/officeDocument/2006/relationships/slideLayout" Target="../slideLayouts/slideLayout189.xml"/><Relationship Id="rId93" Type="http://schemas.openxmlformats.org/officeDocument/2006/relationships/slideLayout" Target="../slideLayouts/slideLayout210.xml"/><Relationship Id="rId98" Type="http://schemas.openxmlformats.org/officeDocument/2006/relationships/slideLayout" Target="../slideLayouts/slideLayout215.xml"/><Relationship Id="rId3" Type="http://schemas.openxmlformats.org/officeDocument/2006/relationships/slideLayout" Target="../slideLayouts/slideLayout120.xml"/><Relationship Id="rId25" Type="http://schemas.openxmlformats.org/officeDocument/2006/relationships/slideLayout" Target="../slideLayouts/slideLayout142.xml"/><Relationship Id="rId46" Type="http://schemas.openxmlformats.org/officeDocument/2006/relationships/slideLayout" Target="../slideLayouts/slideLayout163.xml"/><Relationship Id="rId67" Type="http://schemas.openxmlformats.org/officeDocument/2006/relationships/slideLayout" Target="../slideLayouts/slideLayout184.xml"/><Relationship Id="rId116" Type="http://schemas.openxmlformats.org/officeDocument/2006/relationships/slideLayout" Target="../slideLayouts/slideLayout233.xml"/><Relationship Id="rId20" Type="http://schemas.openxmlformats.org/officeDocument/2006/relationships/slideLayout" Target="../slideLayouts/slideLayout137.xml"/><Relationship Id="rId41" Type="http://schemas.openxmlformats.org/officeDocument/2006/relationships/slideLayout" Target="../slideLayouts/slideLayout158.xml"/><Relationship Id="rId62" Type="http://schemas.openxmlformats.org/officeDocument/2006/relationships/slideLayout" Target="../slideLayouts/slideLayout179.xml"/><Relationship Id="rId83" Type="http://schemas.openxmlformats.org/officeDocument/2006/relationships/slideLayout" Target="../slideLayouts/slideLayout200.xml"/><Relationship Id="rId88" Type="http://schemas.openxmlformats.org/officeDocument/2006/relationships/slideLayout" Target="../slideLayouts/slideLayout205.xml"/><Relationship Id="rId111" Type="http://schemas.openxmlformats.org/officeDocument/2006/relationships/slideLayout" Target="../slideLayouts/slideLayout228.xml"/><Relationship Id="rId15" Type="http://schemas.openxmlformats.org/officeDocument/2006/relationships/slideLayout" Target="../slideLayouts/slideLayout132.xml"/><Relationship Id="rId36" Type="http://schemas.openxmlformats.org/officeDocument/2006/relationships/slideLayout" Target="../slideLayouts/slideLayout153.xml"/><Relationship Id="rId57" Type="http://schemas.openxmlformats.org/officeDocument/2006/relationships/slideLayout" Target="../slideLayouts/slideLayout174.xml"/><Relationship Id="rId106" Type="http://schemas.openxmlformats.org/officeDocument/2006/relationships/slideLayout" Target="../slideLayouts/slideLayout2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4" r:id="rId76"/>
    <p:sldLayoutId id="2147483725" r:id="rId77"/>
    <p:sldLayoutId id="2147483726" r:id="rId78"/>
    <p:sldLayoutId id="2147483727" r:id="rId79"/>
    <p:sldLayoutId id="2147483728" r:id="rId80"/>
    <p:sldLayoutId id="2147483729" r:id="rId81"/>
    <p:sldLayoutId id="2147483730" r:id="rId82"/>
    <p:sldLayoutId id="2147483731" r:id="rId83"/>
    <p:sldLayoutId id="2147483732" r:id="rId84"/>
    <p:sldLayoutId id="2147483733" r:id="rId85"/>
    <p:sldLayoutId id="2147483734" r:id="rId86"/>
    <p:sldLayoutId id="2147483735" r:id="rId87"/>
    <p:sldLayoutId id="2147483736" r:id="rId88"/>
    <p:sldLayoutId id="2147483737" r:id="rId89"/>
    <p:sldLayoutId id="2147483738" r:id="rId90"/>
    <p:sldLayoutId id="2147483739" r:id="rId91"/>
    <p:sldLayoutId id="2147483740" r:id="rId92"/>
    <p:sldLayoutId id="2147483741" r:id="rId93"/>
    <p:sldLayoutId id="2147483742" r:id="rId94"/>
    <p:sldLayoutId id="2147483743" r:id="rId95"/>
    <p:sldLayoutId id="2147483744" r:id="rId96"/>
    <p:sldLayoutId id="2147483745" r:id="rId97"/>
    <p:sldLayoutId id="2147483746" r:id="rId98"/>
    <p:sldLayoutId id="2147483747" r:id="rId99"/>
    <p:sldLayoutId id="2147483748" r:id="rId100"/>
    <p:sldLayoutId id="2147483749" r:id="rId101"/>
    <p:sldLayoutId id="2147483750" r:id="rId102"/>
    <p:sldLayoutId id="2147483751" r:id="rId103"/>
    <p:sldLayoutId id="2147483752" r:id="rId104"/>
    <p:sldLayoutId id="2147483753" r:id="rId105"/>
    <p:sldLayoutId id="2147483754" r:id="rId106"/>
    <p:sldLayoutId id="2147483755" r:id="rId107"/>
    <p:sldLayoutId id="2147483756" r:id="rId108"/>
    <p:sldLayoutId id="2147483757" r:id="rId109"/>
    <p:sldLayoutId id="2147483758" r:id="rId110"/>
    <p:sldLayoutId id="2147483759" r:id="rId111"/>
    <p:sldLayoutId id="2147483760" r:id="rId112"/>
    <p:sldLayoutId id="2147483761" r:id="rId113"/>
    <p:sldLayoutId id="2147483762" r:id="rId114"/>
    <p:sldLayoutId id="2147483763" r:id="rId115"/>
    <p:sldLayoutId id="2147483764" r:id="rId116"/>
    <p:sldLayoutId id="2147483765" r:id="rId1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  <p:sldLayoutId id="2147483784" r:id="rId18"/>
    <p:sldLayoutId id="2147483785" r:id="rId19"/>
    <p:sldLayoutId id="2147483786" r:id="rId20"/>
    <p:sldLayoutId id="2147483787" r:id="rId21"/>
    <p:sldLayoutId id="2147483788" r:id="rId22"/>
    <p:sldLayoutId id="2147483789" r:id="rId23"/>
    <p:sldLayoutId id="2147483790" r:id="rId24"/>
    <p:sldLayoutId id="2147483791" r:id="rId25"/>
    <p:sldLayoutId id="2147483792" r:id="rId26"/>
    <p:sldLayoutId id="2147483793" r:id="rId27"/>
    <p:sldLayoutId id="2147483794" r:id="rId28"/>
    <p:sldLayoutId id="2147483795" r:id="rId29"/>
    <p:sldLayoutId id="2147483796" r:id="rId30"/>
    <p:sldLayoutId id="2147483797" r:id="rId31"/>
    <p:sldLayoutId id="2147483798" r:id="rId32"/>
    <p:sldLayoutId id="2147483799" r:id="rId33"/>
    <p:sldLayoutId id="2147483800" r:id="rId34"/>
    <p:sldLayoutId id="2147483801" r:id="rId35"/>
    <p:sldLayoutId id="2147483802" r:id="rId36"/>
    <p:sldLayoutId id="2147483803" r:id="rId37"/>
    <p:sldLayoutId id="2147483804" r:id="rId38"/>
    <p:sldLayoutId id="2147483805" r:id="rId39"/>
    <p:sldLayoutId id="2147483806" r:id="rId40"/>
    <p:sldLayoutId id="2147483807" r:id="rId41"/>
    <p:sldLayoutId id="2147483808" r:id="rId42"/>
    <p:sldLayoutId id="2147483809" r:id="rId43"/>
    <p:sldLayoutId id="2147483810" r:id="rId44"/>
    <p:sldLayoutId id="2147483811" r:id="rId45"/>
    <p:sldLayoutId id="2147483812" r:id="rId46"/>
    <p:sldLayoutId id="2147483813" r:id="rId47"/>
    <p:sldLayoutId id="2147483814" r:id="rId48"/>
    <p:sldLayoutId id="2147483815" r:id="rId49"/>
    <p:sldLayoutId id="2147483816" r:id="rId50"/>
    <p:sldLayoutId id="2147483817" r:id="rId51"/>
    <p:sldLayoutId id="2147483818" r:id="rId52"/>
    <p:sldLayoutId id="2147483819" r:id="rId53"/>
    <p:sldLayoutId id="2147483820" r:id="rId54"/>
    <p:sldLayoutId id="2147483821" r:id="rId55"/>
    <p:sldLayoutId id="2147483822" r:id="rId56"/>
    <p:sldLayoutId id="2147483823" r:id="rId57"/>
    <p:sldLayoutId id="2147483824" r:id="rId58"/>
    <p:sldLayoutId id="2147483825" r:id="rId59"/>
    <p:sldLayoutId id="2147483826" r:id="rId60"/>
    <p:sldLayoutId id="2147483827" r:id="rId61"/>
    <p:sldLayoutId id="2147483828" r:id="rId62"/>
    <p:sldLayoutId id="2147483829" r:id="rId63"/>
    <p:sldLayoutId id="2147483830" r:id="rId64"/>
    <p:sldLayoutId id="2147483831" r:id="rId65"/>
    <p:sldLayoutId id="2147483832" r:id="rId66"/>
    <p:sldLayoutId id="2147483833" r:id="rId67"/>
    <p:sldLayoutId id="2147483834" r:id="rId68"/>
    <p:sldLayoutId id="2147483835" r:id="rId69"/>
    <p:sldLayoutId id="2147483836" r:id="rId70"/>
    <p:sldLayoutId id="2147483837" r:id="rId71"/>
    <p:sldLayoutId id="2147483838" r:id="rId72"/>
    <p:sldLayoutId id="2147483839" r:id="rId73"/>
    <p:sldLayoutId id="2147483840" r:id="rId74"/>
    <p:sldLayoutId id="2147483841" r:id="rId75"/>
    <p:sldLayoutId id="2147483842" r:id="rId76"/>
    <p:sldLayoutId id="2147483843" r:id="rId77"/>
    <p:sldLayoutId id="2147483844" r:id="rId78"/>
    <p:sldLayoutId id="2147483845" r:id="rId79"/>
    <p:sldLayoutId id="2147483846" r:id="rId80"/>
    <p:sldLayoutId id="2147483847" r:id="rId81"/>
    <p:sldLayoutId id="2147483848" r:id="rId82"/>
    <p:sldLayoutId id="2147483849" r:id="rId83"/>
    <p:sldLayoutId id="2147483850" r:id="rId84"/>
    <p:sldLayoutId id="2147483851" r:id="rId85"/>
    <p:sldLayoutId id="2147483852" r:id="rId86"/>
    <p:sldLayoutId id="2147483853" r:id="rId87"/>
    <p:sldLayoutId id="2147483854" r:id="rId88"/>
    <p:sldLayoutId id="2147483855" r:id="rId89"/>
    <p:sldLayoutId id="2147483856" r:id="rId90"/>
    <p:sldLayoutId id="2147483857" r:id="rId91"/>
    <p:sldLayoutId id="2147483858" r:id="rId92"/>
    <p:sldLayoutId id="2147483859" r:id="rId93"/>
    <p:sldLayoutId id="2147483860" r:id="rId94"/>
    <p:sldLayoutId id="2147483861" r:id="rId95"/>
    <p:sldLayoutId id="2147483862" r:id="rId96"/>
    <p:sldLayoutId id="2147483863" r:id="rId97"/>
    <p:sldLayoutId id="2147483864" r:id="rId98"/>
    <p:sldLayoutId id="2147483865" r:id="rId99"/>
    <p:sldLayoutId id="2147483866" r:id="rId100"/>
    <p:sldLayoutId id="2147483867" r:id="rId101"/>
    <p:sldLayoutId id="2147483868" r:id="rId102"/>
    <p:sldLayoutId id="2147483869" r:id="rId103"/>
    <p:sldLayoutId id="2147483870" r:id="rId104"/>
    <p:sldLayoutId id="2147483871" r:id="rId105"/>
    <p:sldLayoutId id="2147483872" r:id="rId106"/>
    <p:sldLayoutId id="2147483873" r:id="rId107"/>
    <p:sldLayoutId id="2147483874" r:id="rId108"/>
    <p:sldLayoutId id="2147483875" r:id="rId109"/>
    <p:sldLayoutId id="2147483876" r:id="rId110"/>
    <p:sldLayoutId id="2147483877" r:id="rId111"/>
    <p:sldLayoutId id="2147483878" r:id="rId112"/>
    <p:sldLayoutId id="2147483879" r:id="rId113"/>
    <p:sldLayoutId id="2147483880" r:id="rId114"/>
    <p:sldLayoutId id="2147483881" r:id="rId115"/>
    <p:sldLayoutId id="2147483882" r:id="rId116"/>
    <p:sldLayoutId id="2147483883" r:id="rId1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5" name="Google Shape;3655;p209"/>
          <p:cNvSpPr txBox="1">
            <a:spLocks noGrp="1"/>
          </p:cNvSpPr>
          <p:nvPr>
            <p:ph type="body" idx="1"/>
          </p:nvPr>
        </p:nvSpPr>
        <p:spPr>
          <a:xfrm>
            <a:off x="130629" y="2640950"/>
            <a:ext cx="3939482" cy="590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  Stock Inventory Website</a:t>
            </a:r>
            <a:endParaRPr dirty="0"/>
          </a:p>
        </p:txBody>
      </p:sp>
      <p:sp>
        <p:nvSpPr>
          <p:cNvPr id="3656" name="Google Shape;3656;p209"/>
          <p:cNvSpPr txBox="1">
            <a:spLocks noGrp="1"/>
          </p:cNvSpPr>
          <p:nvPr>
            <p:ph type="body" idx="1"/>
          </p:nvPr>
        </p:nvSpPr>
        <p:spPr>
          <a:xfrm>
            <a:off x="261267" y="3361376"/>
            <a:ext cx="36894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Task - 5</a:t>
            </a:r>
            <a:endParaRPr/>
          </a:p>
        </p:txBody>
      </p:sp>
      <p:pic>
        <p:nvPicPr>
          <p:cNvPr id="3657" name="Google Shape;3657;p209"/>
          <p:cNvPicPr preferRelativeResize="0"/>
          <p:nvPr/>
        </p:nvPicPr>
        <p:blipFill rotWithShape="1">
          <a:blip r:embed="rId3">
            <a:alphaModFix/>
          </a:blip>
          <a:srcRect l="-43430" t="2430" r="43429" b="-2428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2" name="Google Shape;3662;p210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</a:pPr>
            <a:r>
              <a:rPr lang="en-US" sz="1829" dirty="0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Stock Inventory Website</a:t>
            </a:r>
            <a:endParaRPr sz="1829" dirty="0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63" name="Google Shape;3663;p210"/>
          <p:cNvSpPr txBox="1">
            <a:spLocks noGrp="1"/>
          </p:cNvSpPr>
          <p:nvPr>
            <p:ph type="body" idx="1"/>
          </p:nvPr>
        </p:nvSpPr>
        <p:spPr>
          <a:xfrm>
            <a:off x="144710" y="1079406"/>
            <a:ext cx="4548587" cy="3252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lang="en-US" dirty="0">
                <a:latin typeface="EB Garamond Medium" panose="00000600000000000000" pitchFamily="2" charset="0"/>
                <a:ea typeface="EB Garamond Medium" panose="00000600000000000000" pitchFamily="2" charset="0"/>
              </a:rPr>
              <a:t>Managing stock inventory is critical to businesses. Our website project aims to provide a user-friendly solution for tracking and managing inventory</a:t>
            </a:r>
            <a:endParaRPr lang="en-US" dirty="0"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pic>
        <p:nvPicPr>
          <p:cNvPr id="3664" name="Google Shape;3664;p2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9956"/>
            <a:ext cx="9144000" cy="51435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" name="Google Shape;1842;p210">
            <a:extLst>
              <a:ext uri="{FF2B5EF4-FFF2-40B4-BE49-F238E27FC236}">
                <a16:creationId xmlns:a16="http://schemas.microsoft.com/office/drawing/2014/main" id="{0F20FD4F-C732-6293-339C-4A7B3F61F82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82380885"/>
              </p:ext>
            </p:extLst>
          </p:nvPr>
        </p:nvGraphicFramePr>
        <p:xfrm>
          <a:off x="144711" y="1821490"/>
          <a:ext cx="4548586" cy="283449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8487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343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655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003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rgbClr val="C88C32"/>
                          </a:solidFill>
                        </a:rPr>
                        <a:t>LMS Username</a:t>
                      </a:r>
                      <a:endParaRPr sz="1400" b="1" u="none" strike="noStrike" cap="none" dirty="0">
                        <a:solidFill>
                          <a:srgbClr val="C88C3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rgbClr val="C88C32"/>
                          </a:solidFill>
                        </a:rPr>
                        <a:t>Name </a:t>
                      </a:r>
                      <a:endParaRPr sz="1400" b="1" u="none" strike="noStrike" cap="none">
                        <a:solidFill>
                          <a:srgbClr val="C88C3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rgbClr val="C88C32"/>
                          </a:solidFill>
                        </a:rPr>
                        <a:t>Batch </a:t>
                      </a:r>
                      <a:endParaRPr sz="1400" b="1" u="none" strike="noStrike" cap="none">
                        <a:solidFill>
                          <a:srgbClr val="C88C32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468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GB" sz="1400" u="none" strike="noStrike" cap="none" dirty="0">
                          <a:solidFill>
                            <a:schemeClr val="bg1"/>
                          </a:solidFill>
                        </a:rPr>
                        <a:t>au721220205012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GB" sz="1400" u="none" strike="noStrike" cap="none" dirty="0">
                          <a:solidFill>
                            <a:schemeClr val="bg1"/>
                          </a:solidFill>
                        </a:rPr>
                        <a:t>GUNAL R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GB" sz="1400" u="none" strike="noStrike" cap="none" dirty="0">
                          <a:solidFill>
                            <a:schemeClr val="bg1"/>
                          </a:solidFill>
                        </a:rPr>
                        <a:t>CD2_9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468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GB" sz="1400" u="none" strike="noStrike" cap="none" dirty="0">
                          <a:solidFill>
                            <a:schemeClr val="bg1"/>
                          </a:solidFill>
                        </a:rPr>
                        <a:t>au721220205042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GB" sz="1400" u="none" strike="noStrike" cap="none" dirty="0">
                          <a:solidFill>
                            <a:schemeClr val="bg1"/>
                          </a:solidFill>
                        </a:rPr>
                        <a:t>RETHIK M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strike="noStrike" cap="none" dirty="0">
                          <a:solidFill>
                            <a:schemeClr val="bg1"/>
                          </a:solidFill>
                        </a:rPr>
                        <a:t>CD2_9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468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GB" sz="1400" u="none" strike="noStrike" cap="none" dirty="0">
                          <a:solidFill>
                            <a:schemeClr val="bg1"/>
                          </a:solidFill>
                        </a:rPr>
                        <a:t>au721220205052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GB" sz="1400" u="none" strike="noStrike" cap="none" dirty="0">
                          <a:solidFill>
                            <a:schemeClr val="bg1"/>
                          </a:solidFill>
                        </a:rPr>
                        <a:t>SOWMIYA T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GB" sz="1400" u="none" strike="noStrike" cap="none" dirty="0">
                          <a:solidFill>
                            <a:schemeClr val="bg1"/>
                          </a:solidFill>
                        </a:rPr>
                        <a:t>CD2_9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8468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GB" sz="1400" u="none" strike="noStrike" cap="none" dirty="0">
                          <a:solidFill>
                            <a:schemeClr val="bg1"/>
                          </a:solidFill>
                        </a:rPr>
                        <a:t>au721220205059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GB" sz="1400" u="none" strike="noStrike" cap="none" dirty="0">
                          <a:solidFill>
                            <a:schemeClr val="bg1"/>
                          </a:solidFill>
                        </a:rPr>
                        <a:t>SWETHA V J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strike="noStrike" cap="none" dirty="0">
                          <a:solidFill>
                            <a:schemeClr val="bg1"/>
                          </a:solidFill>
                        </a:rPr>
                        <a:t>CD2_9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0" name="Google Shape;3670;g2139c03855d_0_0"/>
          <p:cNvSpPr txBox="1">
            <a:spLocks noGrp="1"/>
          </p:cNvSpPr>
          <p:nvPr>
            <p:ph type="body" idx="1"/>
          </p:nvPr>
        </p:nvSpPr>
        <p:spPr>
          <a:xfrm>
            <a:off x="481869" y="524842"/>
            <a:ext cx="6891900" cy="5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1" i="0" u="none" strike="noStrike" cap="non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Hosting the website so that it can be accessed from anywhere</a:t>
            </a:r>
            <a:endParaRPr sz="1400" b="1" i="0" u="none" strike="noStrike" cap="non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lang="en-US" sz="1100" b="0" i="0" u="none" strike="noStrike" cap="non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Host backend on aws with all environment setup</a:t>
            </a:r>
            <a:endParaRPr sz="1400" b="0" i="0" u="none" strike="noStrike" cap="non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lang="en-US" sz="1100" b="0" i="0" u="none" strike="noStrike" cap="non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Make sure to whitelist api ports and host with the database</a:t>
            </a:r>
            <a:endParaRPr sz="1400" b="0" i="0" u="none" strike="noStrike" cap="non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lang="en-US" sz="1100" b="0" i="0" u="none" strike="noStrike" cap="non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Migrate database to mongodb atlas</a:t>
            </a:r>
            <a:endParaRPr sz="1400" b="0" i="0" u="none" strike="noStrike" cap="non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lang="en-US" sz="1100" b="0" i="0" u="none" strike="noStrike" cap="non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Build react app to be hosted on the server</a:t>
            </a:r>
            <a:endParaRPr sz="1400" b="0" i="0" u="none" strike="noStrike" cap="non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lang="en-US" sz="1100" b="0" i="0" u="none" strike="noStrike" cap="non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Set hosted backed url to the frontend</a:t>
            </a:r>
            <a:endParaRPr sz="1400" b="0" i="0" u="none" strike="noStrike" cap="non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lang="en-US" sz="1100" b="0" i="0" u="none" strike="noStrike" cap="non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Test entire frontend and backend</a:t>
            </a:r>
            <a:endParaRPr sz="1400" b="0" i="0" u="none" strike="noStrike" cap="non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71" name="Google Shape;3671;g2139c03855d_0_0"/>
          <p:cNvSpPr txBox="1">
            <a:spLocks noGrp="1"/>
          </p:cNvSpPr>
          <p:nvPr>
            <p:ph type="body" idx="2"/>
          </p:nvPr>
        </p:nvSpPr>
        <p:spPr>
          <a:xfrm>
            <a:off x="489449" y="4032852"/>
            <a:ext cx="70485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lang="en-US" sz="1100" b="0" i="0" u="none" strike="noStrike" cap="non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Understand how to host a web api</a:t>
            </a:r>
            <a:endParaRPr sz="1100" b="0" i="0" u="none" strike="noStrike" cap="non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lang="en-US" sz="1100" b="0" i="0" u="none" strike="noStrike" cap="non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How to deploy production ready react applications</a:t>
            </a:r>
            <a:endParaRPr sz="1400" b="0" i="0" u="none" strike="noStrike" cap="non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lang="en-US" sz="1100" b="0" i="0" u="none" strike="noStrike" cap="non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Setting up environment for production</a:t>
            </a:r>
            <a:endParaRPr sz="1400" b="0" i="0" u="none" strike="noStrike" cap="non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72" name="Google Shape;3672;g2139c03855d_0_0"/>
          <p:cNvSpPr txBox="1"/>
          <p:nvPr/>
        </p:nvSpPr>
        <p:spPr>
          <a:xfrm>
            <a:off x="489450" y="2842631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100% Completion of the above tasks</a:t>
            </a:r>
            <a:endParaRPr sz="1400" b="0" i="0" u="none" strike="noStrike" cap="non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73" name="Google Shape;3673;g2139c03855d_0_0"/>
          <p:cNvSpPr txBox="1"/>
          <p:nvPr/>
        </p:nvSpPr>
        <p:spPr>
          <a:xfrm>
            <a:off x="445780" y="3657889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Learning outcome</a:t>
            </a:r>
            <a:endParaRPr sz="1400" b="1" i="0" u="none" strike="noStrike" cap="non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74" name="Google Shape;3674;g2139c03855d_0_0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2"/>
                </a:solidFill>
                <a:latin typeface="EB Garamond ExtraBold"/>
                <a:ea typeface="EB Garamond ExtraBold"/>
                <a:cs typeface="EB Garamond ExtraBold"/>
                <a:sym typeface="EB Garamond ExtraBold"/>
              </a:rPr>
              <a:t>Task 5 :: Hosting (Module 5)</a:t>
            </a:r>
            <a:endParaRPr sz="1400" b="0" i="0" u="none" strike="noStrike" cap="none">
              <a:solidFill>
                <a:srgbClr val="000000"/>
              </a:solidFill>
              <a:latin typeface="EB Garamond ExtraBold"/>
              <a:ea typeface="EB Garamond ExtraBold"/>
              <a:cs typeface="EB Garamond ExtraBold"/>
              <a:sym typeface="EB Garamond ExtraBold"/>
            </a:endParaRPr>
          </a:p>
        </p:txBody>
      </p:sp>
      <p:sp>
        <p:nvSpPr>
          <p:cNvPr id="3675" name="Google Shape;3675;g2139c03855d_0_0"/>
          <p:cNvSpPr txBox="1"/>
          <p:nvPr/>
        </p:nvSpPr>
        <p:spPr>
          <a:xfrm>
            <a:off x="489450" y="2563821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Evaluation Metric:</a:t>
            </a:r>
            <a:endParaRPr sz="1200" b="1" i="0" u="none" strike="noStrike" cap="none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0" name="Google Shape;3680;g2139e008f02_0_0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Step-Wise Description</a:t>
            </a:r>
            <a:endParaRPr sz="1800" b="1" i="0" u="none" strike="noStrike" cap="non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3681" name="Google Shape;3681;g2139e008f02_0_0"/>
          <p:cNvPicPr preferRelativeResize="0"/>
          <p:nvPr/>
        </p:nvPicPr>
        <p:blipFill rotWithShape="1">
          <a:blip r:embed="rId3">
            <a:alphaModFix/>
          </a:blip>
          <a:srcRect l="-65210" t="3320" r="65210" b="-332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682" name="Google Shape;3682;g2139e008f02_0_0"/>
          <p:cNvSpPr txBox="1"/>
          <p:nvPr/>
        </p:nvSpPr>
        <p:spPr>
          <a:xfrm>
            <a:off x="546804" y="348347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Summary of your task</a:t>
            </a:r>
            <a:endParaRPr sz="1800" b="1" i="0" u="none" strike="noStrike" cap="none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F74736-33D3-C942-AF76-7FF67A8E13BC}"/>
              </a:ext>
            </a:extLst>
          </p:cNvPr>
          <p:cNvSpPr txBox="1"/>
          <p:nvPr/>
        </p:nvSpPr>
        <p:spPr>
          <a:xfrm>
            <a:off x="546804" y="764770"/>
            <a:ext cx="478529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0" i="0">
                <a:solidFill>
                  <a:srgbClr val="374151"/>
                </a:solidFill>
                <a:effectLst/>
                <a:latin typeface="Söhne"/>
              </a:rPr>
              <a:t>Deploy your Java backend to a server</a:t>
            </a:r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37BD05-5A7B-B147-92E3-819CA2B46CD9}"/>
              </a:ext>
            </a:extLst>
          </p:cNvPr>
          <p:cNvSpPr txBox="1"/>
          <p:nvPr/>
        </p:nvSpPr>
        <p:spPr>
          <a:xfrm>
            <a:off x="546804" y="1072547"/>
            <a:ext cx="478529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0" i="0">
                <a:solidFill>
                  <a:srgbClr val="374151"/>
                </a:solidFill>
                <a:effectLst/>
                <a:latin typeface="Söhne"/>
              </a:rPr>
              <a:t>Configure your backend application server to handle production-level traffic.</a:t>
            </a:r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C6F2813-894C-8445-8557-85E1E40742D0}"/>
              </a:ext>
            </a:extLst>
          </p:cNvPr>
          <p:cNvSpPr txBox="1"/>
          <p:nvPr/>
        </p:nvSpPr>
        <p:spPr>
          <a:xfrm>
            <a:off x="546804" y="1544757"/>
            <a:ext cx="478529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0" i="0">
                <a:solidFill>
                  <a:srgbClr val="374151"/>
                </a:solidFill>
                <a:effectLst/>
                <a:latin typeface="Söhne"/>
              </a:rPr>
              <a:t>Ensure that necessary databases and dependencies are accessible in the production environment.</a:t>
            </a:r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6E0BE01-2208-574B-A8FF-056585D72996}"/>
              </a:ext>
            </a:extLst>
          </p:cNvPr>
          <p:cNvSpPr txBox="1"/>
          <p:nvPr/>
        </p:nvSpPr>
        <p:spPr>
          <a:xfrm>
            <a:off x="546804" y="2048530"/>
            <a:ext cx="478529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0" i="0">
                <a:solidFill>
                  <a:srgbClr val="374151"/>
                </a:solidFill>
                <a:effectLst/>
                <a:latin typeface="Söhne"/>
              </a:rPr>
              <a:t>Host the built files on a static file server or a content delivery network</a:t>
            </a:r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4768FEC-BC8B-8E41-B0D1-A5E70CCEEC82}"/>
              </a:ext>
            </a:extLst>
          </p:cNvPr>
          <p:cNvSpPr txBox="1"/>
          <p:nvPr/>
        </p:nvSpPr>
        <p:spPr>
          <a:xfrm rot="10800000" flipV="1">
            <a:off x="546804" y="2520740"/>
            <a:ext cx="538805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0" i="0">
                <a:solidFill>
                  <a:srgbClr val="374151"/>
                </a:solidFill>
                <a:effectLst/>
                <a:latin typeface="Söhne"/>
              </a:rPr>
              <a:t>Enable HTTPS for secure communication</a:t>
            </a:r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2664CA1-4E32-F149-B285-4267BB4F7488}"/>
              </a:ext>
            </a:extLst>
          </p:cNvPr>
          <p:cNvSpPr txBox="1"/>
          <p:nvPr/>
        </p:nvSpPr>
        <p:spPr>
          <a:xfrm>
            <a:off x="445779" y="3802071"/>
            <a:ext cx="478529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0" i="0">
                <a:solidFill>
                  <a:srgbClr val="374151"/>
                </a:solidFill>
                <a:effectLst/>
                <a:latin typeface="Söhne"/>
              </a:rPr>
              <a:t>To host the Java-backed stock inventory system with a React frontend on a live website, deploy the Java backend on a server (using platforms like AWS, Heroku, or a dedicated server), ensuring it's accessible over the internet. </a:t>
            </a:r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7" name="Google Shape;3687;g2139c03855d_0_1867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80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Check-List</a:t>
            </a:r>
            <a:endParaRPr sz="1800"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88" name="Google Shape;3688;g2139c03855d_0_1867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create AWS EC2 instance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89" name="Google Shape;3689;g2139c03855d_0_1867"/>
          <p:cNvSpPr txBox="1">
            <a:spLocks noGrp="1"/>
          </p:cNvSpPr>
          <p:nvPr>
            <p:ph type="body" idx="3"/>
          </p:nvPr>
        </p:nvSpPr>
        <p:spPr>
          <a:xfrm>
            <a:off x="318626" y="2188625"/>
            <a:ext cx="20301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add all dependencies required for deployment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90" name="Google Shape;3690;g2139c03855d_0_1867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Migrate entire database to mongodb atlas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91" name="Google Shape;3691;g2139c03855d_0_1867"/>
          <p:cNvSpPr txBox="1">
            <a:spLocks noGrp="1"/>
          </p:cNvSpPr>
          <p:nvPr>
            <p:ph type="body" idx="5"/>
          </p:nvPr>
        </p:nvSpPr>
        <p:spPr>
          <a:xfrm>
            <a:off x="1195852" y="4258550"/>
            <a:ext cx="23172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run node server on development using pm2 service manager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92" name="Google Shape;3692;g2139c03855d_0_1867"/>
          <p:cNvSpPr txBox="1">
            <a:spLocks noGrp="1"/>
          </p:cNvSpPr>
          <p:nvPr>
            <p:ph type="body" idx="6"/>
          </p:nvPr>
        </p:nvSpPr>
        <p:spPr>
          <a:xfrm>
            <a:off x="6615525" y="961100"/>
            <a:ext cx="23172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build your react application for production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93" name="Google Shape;3693;g2139c03855d_0_1867"/>
          <p:cNvSpPr txBox="1">
            <a:spLocks noGrp="1"/>
          </p:cNvSpPr>
          <p:nvPr>
            <p:ph type="body" idx="7"/>
          </p:nvPr>
        </p:nvSpPr>
        <p:spPr>
          <a:xfrm>
            <a:off x="6787150" y="2188625"/>
            <a:ext cx="1906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forward required ports on ec2 instance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94" name="Google Shape;3694;g2139c03855d_0_1867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set all environment varialble withs appropriate values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95" name="Google Shape;3695;g2139c03855d_0_1867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Host your react application on server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96" name="Google Shape;3696;g2139c03855d_0_1867"/>
          <p:cNvSpPr txBox="1"/>
          <p:nvPr/>
        </p:nvSpPr>
        <p:spPr>
          <a:xfrm>
            <a:off x="193300" y="125175"/>
            <a:ext cx="3126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Assessment Parameter</a:t>
            </a:r>
            <a:endParaRPr sz="2400" b="1" i="0" u="none" strike="noStrike" cap="none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1" name="Google Shape;3701;p212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/>
              <a:t>Submission Github</a:t>
            </a:r>
            <a:endParaRPr/>
          </a:p>
        </p:txBody>
      </p:sp>
      <p:sp>
        <p:nvSpPr>
          <p:cNvPr id="3702" name="Google Shape;3702;p212"/>
          <p:cNvSpPr txBox="1">
            <a:spLocks noGrp="1"/>
          </p:cNvSpPr>
          <p:nvPr>
            <p:ph type="body" idx="2"/>
          </p:nvPr>
        </p:nvSpPr>
        <p:spPr>
          <a:xfrm>
            <a:off x="3925732" y="1573810"/>
            <a:ext cx="3066334" cy="1600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None/>
            </a:pPr>
            <a:r>
              <a:rPr lang="en-IN" sz="1200" b="0" i="0" dirty="0">
                <a:solidFill>
                  <a:srgbClr val="BD8738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rPr>
              <a:t>https://github.com/GunalRamesh/CD2_9-Task-5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None/>
            </a:pPr>
            <a:r>
              <a:rPr lang="en-IN" sz="1200" b="0" i="0" dirty="0">
                <a:solidFill>
                  <a:srgbClr val="BD8738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rPr>
              <a:t>https://github.com/rs-rethik/CD2_9-Task-5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None/>
            </a:pPr>
            <a:r>
              <a:rPr lang="en-IN" sz="1200" b="0" i="0" dirty="0">
                <a:solidFill>
                  <a:srgbClr val="BD8738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rPr>
              <a:t>https://github.com/Sowmiya-17/CD2_9-Task-5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None/>
            </a:pPr>
            <a:r>
              <a:rPr lang="en-IN" sz="1200" b="0" i="0" dirty="0">
                <a:solidFill>
                  <a:srgbClr val="BD8738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rPr>
              <a:t>https://github.com/swetharamanan/CD2_9-Task-5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None/>
            </a:pPr>
            <a:endParaRPr b="0" i="0" dirty="0">
              <a:solidFill>
                <a:srgbClr val="BD8738"/>
              </a:solidFill>
              <a:latin typeface="EB Garamond SemiBold"/>
              <a:ea typeface="EB Garamond SemiBold"/>
              <a:cs typeface="EB Garamond SemiBold"/>
              <a:sym typeface="EB Garamond SemiBo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07" name="Google Shape;3707;p2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337</Words>
  <Application>Microsoft Office PowerPoint</Application>
  <PresentationFormat>On-screen Show (16:9)</PresentationFormat>
  <Paragraphs>56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</vt:i4>
      </vt:variant>
    </vt:vector>
  </HeadingPairs>
  <TitlesOfParts>
    <vt:vector size="19" baseType="lpstr">
      <vt:lpstr>Calibri</vt:lpstr>
      <vt:lpstr>Noto Sans Symbols</vt:lpstr>
      <vt:lpstr>Söhne</vt:lpstr>
      <vt:lpstr>Public Sans</vt:lpstr>
      <vt:lpstr>EB Garamond Medium</vt:lpstr>
      <vt:lpstr>EB Garamond</vt:lpstr>
      <vt:lpstr>Arial</vt:lpstr>
      <vt:lpstr>Arial</vt:lpstr>
      <vt:lpstr>EB Garamond SemiBold</vt:lpstr>
      <vt:lpstr>EB Garamond ExtraBold</vt:lpstr>
      <vt:lpstr>Simple Light</vt:lpstr>
      <vt:lpstr>Simple Light</vt:lpstr>
      <vt:lpstr>PowerPoint Presentation</vt:lpstr>
      <vt:lpstr>Stock Inventory Website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Manish Sharma</dc:creator>
  <cp:lastModifiedBy>Sowmiya Thangavel</cp:lastModifiedBy>
  <cp:revision>2</cp:revision>
  <dcterms:created xsi:type="dcterms:W3CDTF">2020-08-13T11:21:46Z</dcterms:created>
  <dcterms:modified xsi:type="dcterms:W3CDTF">2023-11-15T14:53:51Z</dcterms:modified>
</cp:coreProperties>
</file>